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50" r:id="rId1"/>
  </p:sldMasterIdLst>
  <p:notesMasterIdLst>
    <p:notesMasterId r:id="rId38"/>
  </p:notesMasterIdLst>
  <p:handoutMasterIdLst>
    <p:handoutMasterId r:id="rId39"/>
  </p:handoutMasterIdLst>
  <p:sldIdLst>
    <p:sldId id="258" r:id="rId2"/>
    <p:sldId id="270" r:id="rId3"/>
    <p:sldId id="317" r:id="rId4"/>
    <p:sldId id="271" r:id="rId5"/>
    <p:sldId id="312" r:id="rId6"/>
    <p:sldId id="319" r:id="rId7"/>
    <p:sldId id="306" r:id="rId8"/>
    <p:sldId id="318" r:id="rId9"/>
    <p:sldId id="277" r:id="rId10"/>
    <p:sldId id="307" r:id="rId11"/>
    <p:sldId id="332" r:id="rId12"/>
    <p:sldId id="333" r:id="rId13"/>
    <p:sldId id="320" r:id="rId14"/>
    <p:sldId id="300" r:id="rId15"/>
    <p:sldId id="309" r:id="rId16"/>
    <p:sldId id="315" r:id="rId17"/>
    <p:sldId id="321" r:id="rId18"/>
    <p:sldId id="301" r:id="rId19"/>
    <p:sldId id="314" r:id="rId20"/>
    <p:sldId id="316" r:id="rId21"/>
    <p:sldId id="322" r:id="rId22"/>
    <p:sldId id="302" r:id="rId23"/>
    <p:sldId id="334" r:id="rId24"/>
    <p:sldId id="324" r:id="rId25"/>
    <p:sldId id="325" r:id="rId26"/>
    <p:sldId id="303" r:id="rId27"/>
    <p:sldId id="326" r:id="rId28"/>
    <p:sldId id="335" r:id="rId29"/>
    <p:sldId id="329" r:id="rId30"/>
    <p:sldId id="327" r:id="rId31"/>
    <p:sldId id="336" r:id="rId32"/>
    <p:sldId id="337" r:id="rId33"/>
    <p:sldId id="338" r:id="rId34"/>
    <p:sldId id="305" r:id="rId35"/>
    <p:sldId id="299" r:id="rId36"/>
    <p:sldId id="295" r:id="rId37"/>
  </p:sldIdLst>
  <p:sldSz cx="9144000" cy="6858000" type="screen4x3"/>
  <p:notesSz cx="6858000" cy="9144000"/>
  <p:embeddedFontLst>
    <p:embeddedFont>
      <p:font typeface="Cambria Math" panose="02040503050406030204" pitchFamily="18" charset="0"/>
      <p:regular r:id="rId40"/>
    </p:embeddedFon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Montserrat" pitchFamily="2" charset="77"/>
      <p:regular r:id="rId45"/>
      <p:bold r:id="rId46"/>
      <p:italic r:id="rId47"/>
      <p:boldItalic r:id="rId48"/>
    </p:embeddedFont>
    <p:embeddedFont>
      <p:font typeface="Montserrat light" panose="020F0302020204030204" pitchFamily="34" charset="0"/>
      <p:regular r:id="rId49"/>
      <p:italic r:id="rId50"/>
    </p:embeddedFont>
    <p:embeddedFont>
      <p:font typeface="Montserrat light" panose="020F0302020204030204" pitchFamily="34" charset="0"/>
      <p:regular r:id="rId49"/>
      <p:italic r:id="rId50"/>
    </p:embeddedFont>
    <p:embeddedFont>
      <p:font typeface="Montserrat Medium" panose="020F0502020204030204" pitchFamily="34" charset="0"/>
      <p:regular r:id="rId51"/>
      <p:italic r:id="rId52"/>
    </p:embeddedFont>
    <p:embeddedFont>
      <p:font typeface="Montserrat SemiBold" panose="020F0502020204030204" pitchFamily="34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1" userDrawn="1">
          <p15:clr>
            <a:srgbClr val="A4A3A4"/>
          </p15:clr>
        </p15:guide>
        <p15:guide id="2" pos="4082" userDrawn="1">
          <p15:clr>
            <a:srgbClr val="A4A3A4"/>
          </p15:clr>
        </p15:guide>
        <p15:guide id="3" orient="horz" pos="1291">
          <p15:clr>
            <a:srgbClr val="A4A3A4"/>
          </p15:clr>
        </p15:guide>
        <p15:guide id="4" pos="576">
          <p15:clr>
            <a:srgbClr val="A4A3A4"/>
          </p15:clr>
        </p15:guide>
        <p15:guide id="5" orient="horz" pos="3177">
          <p15:clr>
            <a:srgbClr val="A4A3A4"/>
          </p15:clr>
        </p15:guide>
        <p15:guide id="6" orient="horz" pos="1179">
          <p15:clr>
            <a:srgbClr val="A4A3A4"/>
          </p15:clr>
        </p15:guide>
        <p15:guide id="7" pos="26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7F7F7F"/>
    <a:srgbClr val="464747"/>
    <a:srgbClr val="1B6FB9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41" autoAdjust="0"/>
    <p:restoredTop sz="96189"/>
  </p:normalViewPr>
  <p:slideViewPr>
    <p:cSldViewPr snapToGrid="0" snapToObjects="1" showGuides="1">
      <p:cViewPr varScale="1">
        <p:scale>
          <a:sx n="130" d="100"/>
          <a:sy n="130" d="100"/>
        </p:scale>
        <p:origin x="1552" y="184"/>
      </p:cViewPr>
      <p:guideLst>
        <p:guide orient="horz" pos="3181"/>
        <p:guide pos="4082"/>
        <p:guide orient="horz" pos="1291"/>
        <p:guide pos="576"/>
        <p:guide orient="horz" pos="3177"/>
        <p:guide orient="horz" pos="1179"/>
        <p:guide pos="26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112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B364DC1C-20BD-424D-A7DB-0E813497E5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C64DFA6-62DD-5749-8176-BA7B66FA3C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3C13B-AEE2-9D49-A16C-7EEB74F83564}" type="datetime1">
              <a:rPr lang="es-ES" smtClean="0">
                <a:latin typeface="Montserrat Light" pitchFamily="2" charset="77"/>
              </a:rPr>
              <a:t>23/9/24</a:t>
            </a:fld>
            <a:endParaRPr lang="es-ES" dirty="0">
              <a:latin typeface="Montserrat Light" pitchFamily="2" charset="77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1DCB9F3-D544-C74D-A43F-13E11FA297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>
              <a:latin typeface="Montserrat Light" pitchFamily="2" charset="77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E00BFE-155B-A44C-ADA6-94E520E5CBB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87A51-7B0E-ED4A-B620-A51C55769841}" type="slidenum">
              <a:rPr lang="es-ES" smtClean="0">
                <a:latin typeface="Montserrat Light" pitchFamily="2" charset="77"/>
              </a:rPr>
              <a:t>‹Nº›</a:t>
            </a:fld>
            <a:endParaRPr lang="es-ES" dirty="0">
              <a:latin typeface="Montserrat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832477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png>
</file>

<file path=ppt/media/image44.png>
</file>

<file path=ppt/media/image45.jpe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EA766990-1CC8-114A-B16D-76EE7FFDE9C2}" type="datetime1">
              <a:rPr lang="es-ES" smtClean="0"/>
              <a:pPr/>
              <a:t>23/9/24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pitchFamily="2" charset="77"/>
              </a:defRPr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pitchFamily="2" charset="77"/>
              </a:defRPr>
            </a:lvl1pPr>
          </a:lstStyle>
          <a:p>
            <a:fld id="{74F440C8-FB29-8B48-AA30-06B36916FE6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023900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ontserrat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440C8-FB29-8B48-AA30-06B36916FE61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892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9715A46B-FCB9-F845-87D7-935DCF3427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178205" y="3421402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itchFamily="2" charset="77"/>
                <a:cs typeface="Helvetica"/>
              </a:rPr>
              <a:t>SUBTÍTULO LOREM IPSUM</a:t>
            </a:r>
            <a:endParaRPr lang="en-US" dirty="0"/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EFFB474E-9055-A44F-9358-347FE1D97FE6}"/>
              </a:ext>
            </a:extLst>
          </p:cNvPr>
          <p:cNvGrpSpPr/>
          <p:nvPr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6405E62A-9BE3-B644-BC60-8DF186BB71CD}"/>
                </a:ext>
              </a:extLst>
            </p:cNvPr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6D28F245-1D7E-D84E-BFA9-B7DEB1A133FC}"/>
                </a:ext>
              </a:extLst>
            </p:cNvPr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5DD7A2F2-32D3-5342-9ADF-9A4A3C36A05A}"/>
              </a:ext>
            </a:extLst>
          </p:cNvPr>
          <p:cNvGrpSpPr/>
          <p:nvPr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1E3A4683-2E19-0343-AA45-8F7F60CBC979}"/>
                </a:ext>
              </a:extLst>
            </p:cNvPr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4ABB98A1-184D-1A45-8DEE-A395F808C111}"/>
                </a:ext>
              </a:extLst>
            </p:cNvPr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39" name="Título 38">
            <a:extLst>
              <a:ext uri="{FF2B5EF4-FFF2-40B4-BE49-F238E27FC236}">
                <a16:creationId xmlns:a16="http://schemas.microsoft.com/office/drawing/2014/main" id="{866C5137-D460-E446-9FCB-CA976EA0A7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5353" y="1808970"/>
            <a:ext cx="5727545" cy="1491791"/>
          </a:xfrm>
        </p:spPr>
        <p:txBody>
          <a:bodyPr/>
          <a:lstStyle>
            <a:lvl1pPr algn="ctr">
              <a:defRPr cap="all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s-ES_tradnl" dirty="0"/>
              <a:t>Clic para editar titulo </a:t>
            </a:r>
            <a:endParaRPr lang="es-ES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101D5BC6-AEC1-464E-B7E1-2D45FC8DAF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" y="816704"/>
            <a:ext cx="9143085" cy="6095390"/>
          </a:xfrm>
          <a:prstGeom prst="rect">
            <a:avLst/>
          </a:prstGeom>
        </p:spPr>
      </p:pic>
      <p:sp>
        <p:nvSpPr>
          <p:cNvPr id="15" name="Google Shape;25;p5">
            <a:extLst>
              <a:ext uri="{FF2B5EF4-FFF2-40B4-BE49-F238E27FC236}">
                <a16:creationId xmlns:a16="http://schemas.microsoft.com/office/drawing/2014/main" id="{CCCED744-D8E7-A04D-845A-7418FE0D334C}"/>
              </a:ext>
            </a:extLst>
          </p:cNvPr>
          <p:cNvSpPr/>
          <p:nvPr userDrawn="1"/>
        </p:nvSpPr>
        <p:spPr>
          <a:xfrm>
            <a:off x="0" y="816704"/>
            <a:ext cx="9144000" cy="6095389"/>
          </a:xfrm>
          <a:prstGeom prst="rect">
            <a:avLst/>
          </a:prstGeom>
          <a:solidFill>
            <a:srgbClr val="000090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9715A46B-FCB9-F845-87D7-935DCF3427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3000"/>
          </a:blip>
          <a:stretch>
            <a:fillRect/>
          </a:stretch>
        </p:blipFill>
        <p:spPr>
          <a:xfrm>
            <a:off x="4423977" y="2137977"/>
            <a:ext cx="4720023" cy="4720023"/>
          </a:xfrm>
          <a:prstGeom prst="rect">
            <a:avLst/>
          </a:prstGeom>
        </p:spPr>
      </p:pic>
      <p:grpSp>
        <p:nvGrpSpPr>
          <p:cNvPr id="17" name="Grupo 27">
            <a:extLst>
              <a:ext uri="{FF2B5EF4-FFF2-40B4-BE49-F238E27FC236}">
                <a16:creationId xmlns:a16="http://schemas.microsoft.com/office/drawing/2014/main" id="{EFFB474E-9055-A44F-9358-347FE1D97FE6}"/>
              </a:ext>
            </a:extLst>
          </p:cNvPr>
          <p:cNvGrpSpPr/>
          <p:nvPr userDrawn="1"/>
        </p:nvGrpSpPr>
        <p:grpSpPr>
          <a:xfrm>
            <a:off x="1087853" y="1437373"/>
            <a:ext cx="1150485" cy="1150485"/>
            <a:chOff x="1518320" y="1889956"/>
            <a:chExt cx="1150485" cy="1150485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6405E62A-9BE3-B644-BC60-8DF186BB71CD}"/>
                </a:ext>
              </a:extLst>
            </p:cNvPr>
            <p:cNvSpPr/>
            <p:nvPr userDrawn="1"/>
          </p:nvSpPr>
          <p:spPr>
            <a:xfrm>
              <a:off x="1518321" y="18899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6D28F245-1D7E-D84E-BFA9-B7DEB1A133FC}"/>
                </a:ext>
              </a:extLst>
            </p:cNvPr>
            <p:cNvSpPr/>
            <p:nvPr userDrawn="1"/>
          </p:nvSpPr>
          <p:spPr>
            <a:xfrm rot="5400000">
              <a:off x="1039567" y="2368710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grpSp>
        <p:nvGrpSpPr>
          <p:cNvPr id="20" name="Grupo 30">
            <a:extLst>
              <a:ext uri="{FF2B5EF4-FFF2-40B4-BE49-F238E27FC236}">
                <a16:creationId xmlns:a16="http://schemas.microsoft.com/office/drawing/2014/main" id="{5DD7A2F2-32D3-5342-9ADF-9A4A3C36A05A}"/>
              </a:ext>
            </a:extLst>
          </p:cNvPr>
          <p:cNvGrpSpPr/>
          <p:nvPr userDrawn="1"/>
        </p:nvGrpSpPr>
        <p:grpSpPr>
          <a:xfrm>
            <a:off x="6475193" y="4386249"/>
            <a:ext cx="1150485" cy="1150485"/>
            <a:chOff x="6475193" y="4386249"/>
            <a:chExt cx="1150485" cy="1150485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1E3A4683-2E19-0343-AA45-8F7F60CBC979}"/>
                </a:ext>
              </a:extLst>
            </p:cNvPr>
            <p:cNvSpPr/>
            <p:nvPr userDrawn="1"/>
          </p:nvSpPr>
          <p:spPr>
            <a:xfrm rot="10800000">
              <a:off x="6475193" y="5343756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4ABB98A1-184D-1A45-8DEE-A395F808C111}"/>
                </a:ext>
              </a:extLst>
            </p:cNvPr>
            <p:cNvSpPr/>
            <p:nvPr userDrawn="1"/>
          </p:nvSpPr>
          <p:spPr>
            <a:xfrm rot="16200000">
              <a:off x="6953947" y="4865002"/>
              <a:ext cx="1150484" cy="1929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214725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IO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22" name="Marcador de texto 22">
            <a:extLst>
              <a:ext uri="{FF2B5EF4-FFF2-40B4-BE49-F238E27FC236}">
                <a16:creationId xmlns:a16="http://schemas.microsoft.com/office/drawing/2014/main" id="{16079219-2EDC-73EC-67FB-6B31647D733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8019" y="2071593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D312D3C3-6729-03B8-31BA-AF0B634F3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18019" y="2579079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>
            <a:extLst>
              <a:ext uri="{FF2B5EF4-FFF2-40B4-BE49-F238E27FC236}">
                <a16:creationId xmlns:a16="http://schemas.microsoft.com/office/drawing/2014/main" id="{41F5020A-CD70-6D1F-B43F-0EC1C1C9BD3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68262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27" name="Marcador de texto 22">
            <a:extLst>
              <a:ext uri="{FF2B5EF4-FFF2-40B4-BE49-F238E27FC236}">
                <a16:creationId xmlns:a16="http://schemas.microsoft.com/office/drawing/2014/main" id="{BB97BB76-02C9-1573-70C9-D7D9229B6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74233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28" name="Marcador de texto 22">
            <a:extLst>
              <a:ext uri="{FF2B5EF4-FFF2-40B4-BE49-F238E27FC236}">
                <a16:creationId xmlns:a16="http://schemas.microsoft.com/office/drawing/2014/main" id="{78101FF6-D40B-8830-4F50-1C1691C5DF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80204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29" name="Marcador de texto 22">
            <a:extLst>
              <a:ext uri="{FF2B5EF4-FFF2-40B4-BE49-F238E27FC236}">
                <a16:creationId xmlns:a16="http://schemas.microsoft.com/office/drawing/2014/main" id="{A6D02B75-3FB5-C54C-AA0F-6AB0B51EC81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86175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30" name="Marcador de texto 22">
            <a:extLst>
              <a:ext uri="{FF2B5EF4-FFF2-40B4-BE49-F238E27FC236}">
                <a16:creationId xmlns:a16="http://schemas.microsoft.com/office/drawing/2014/main" id="{B0CD0E9F-22EA-3766-FF1D-9ADEEC331F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92146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4</a:t>
            </a:r>
          </a:p>
        </p:txBody>
      </p: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AFF67DE6-B0AD-548A-A68D-1827B4E229D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98117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5</a:t>
            </a:r>
          </a:p>
        </p:txBody>
      </p:sp>
      <p:sp>
        <p:nvSpPr>
          <p:cNvPr id="33" name="Marcador de texto 22">
            <a:extLst>
              <a:ext uri="{FF2B5EF4-FFF2-40B4-BE49-F238E27FC236}">
                <a16:creationId xmlns:a16="http://schemas.microsoft.com/office/drawing/2014/main" id="{B921DA29-5CE4-D119-632C-ED6612541F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04089" y="32045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6</a:t>
            </a:r>
          </a:p>
        </p:txBody>
      </p:sp>
      <p:sp>
        <p:nvSpPr>
          <p:cNvPr id="34" name="Marcador de texto 22">
            <a:extLst>
              <a:ext uri="{FF2B5EF4-FFF2-40B4-BE49-F238E27FC236}">
                <a16:creationId xmlns:a16="http://schemas.microsoft.com/office/drawing/2014/main" id="{03809904-3C16-0CF1-5352-5ADD11463F2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368262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7</a:t>
            </a:r>
          </a:p>
        </p:txBody>
      </p:sp>
      <p:sp>
        <p:nvSpPr>
          <p:cNvPr id="35" name="Marcador de texto 22">
            <a:extLst>
              <a:ext uri="{FF2B5EF4-FFF2-40B4-BE49-F238E27FC236}">
                <a16:creationId xmlns:a16="http://schemas.microsoft.com/office/drawing/2014/main" id="{65B822BF-F9BC-E282-D473-0787F075BE1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974233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8</a:t>
            </a:r>
          </a:p>
        </p:txBody>
      </p:sp>
      <p:sp>
        <p:nvSpPr>
          <p:cNvPr id="36" name="Marcador de texto 22">
            <a:extLst>
              <a:ext uri="{FF2B5EF4-FFF2-40B4-BE49-F238E27FC236}">
                <a16:creationId xmlns:a16="http://schemas.microsoft.com/office/drawing/2014/main" id="{2F7E5DD6-361F-273D-BD6D-AA1752E7C96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80204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9</a:t>
            </a:r>
          </a:p>
        </p:txBody>
      </p:sp>
      <p:sp>
        <p:nvSpPr>
          <p:cNvPr id="37" name="Marcador de texto 22">
            <a:extLst>
              <a:ext uri="{FF2B5EF4-FFF2-40B4-BE49-F238E27FC236}">
                <a16:creationId xmlns:a16="http://schemas.microsoft.com/office/drawing/2014/main" id="{337388A5-B5C7-1C2A-9AF8-4D21E0F1B13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86175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10</a:t>
            </a:r>
          </a:p>
        </p:txBody>
      </p:sp>
      <p:sp>
        <p:nvSpPr>
          <p:cNvPr id="38" name="Marcador de texto 22">
            <a:extLst>
              <a:ext uri="{FF2B5EF4-FFF2-40B4-BE49-F238E27FC236}">
                <a16:creationId xmlns:a16="http://schemas.microsoft.com/office/drawing/2014/main" id="{B09661A8-2D06-17BA-A4F5-58BAF2B3002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792146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11</a:t>
            </a:r>
          </a:p>
        </p:txBody>
      </p:sp>
      <p:sp>
        <p:nvSpPr>
          <p:cNvPr id="39" name="Marcador de texto 22">
            <a:extLst>
              <a:ext uri="{FF2B5EF4-FFF2-40B4-BE49-F238E27FC236}">
                <a16:creationId xmlns:a16="http://schemas.microsoft.com/office/drawing/2014/main" id="{A3FDC5C4-484E-C730-524C-E07A5D30311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98117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12</a:t>
            </a:r>
          </a:p>
        </p:txBody>
      </p:sp>
      <p:sp>
        <p:nvSpPr>
          <p:cNvPr id="40" name="Marcador de texto 22">
            <a:extLst>
              <a:ext uri="{FF2B5EF4-FFF2-40B4-BE49-F238E27FC236}">
                <a16:creationId xmlns:a16="http://schemas.microsoft.com/office/drawing/2014/main" id="{8E73DC5A-B8D0-CF63-530B-BDDE4264466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004089" y="3727082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13</a:t>
            </a:r>
          </a:p>
        </p:txBody>
      </p:sp>
      <p:sp>
        <p:nvSpPr>
          <p:cNvPr id="41" name="Marcador de texto 22">
            <a:extLst>
              <a:ext uri="{FF2B5EF4-FFF2-40B4-BE49-F238E27FC236}">
                <a16:creationId xmlns:a16="http://schemas.microsoft.com/office/drawing/2014/main" id="{237A4BD5-C477-D9BE-9FEA-B498D4623B5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368262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14</a:t>
            </a:r>
          </a:p>
        </p:txBody>
      </p:sp>
      <p:sp>
        <p:nvSpPr>
          <p:cNvPr id="42" name="Marcador de texto 22">
            <a:extLst>
              <a:ext uri="{FF2B5EF4-FFF2-40B4-BE49-F238E27FC236}">
                <a16:creationId xmlns:a16="http://schemas.microsoft.com/office/drawing/2014/main" id="{A8B3E351-AB7C-7396-CE39-B2A588489A9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74233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15</a:t>
            </a:r>
          </a:p>
        </p:txBody>
      </p:sp>
      <p:sp>
        <p:nvSpPr>
          <p:cNvPr id="43" name="Marcador de texto 22">
            <a:extLst>
              <a:ext uri="{FF2B5EF4-FFF2-40B4-BE49-F238E27FC236}">
                <a16:creationId xmlns:a16="http://schemas.microsoft.com/office/drawing/2014/main" id="{01781717-B29D-B3FD-8531-6CDEC3D6EDD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580204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16</a:t>
            </a:r>
          </a:p>
        </p:txBody>
      </p:sp>
      <p:sp>
        <p:nvSpPr>
          <p:cNvPr id="44" name="Marcador de texto 22">
            <a:extLst>
              <a:ext uri="{FF2B5EF4-FFF2-40B4-BE49-F238E27FC236}">
                <a16:creationId xmlns:a16="http://schemas.microsoft.com/office/drawing/2014/main" id="{D2F9F204-F2BA-78E6-2B38-0A6E422979E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186175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17</a:t>
            </a:r>
          </a:p>
        </p:txBody>
      </p:sp>
      <p:sp>
        <p:nvSpPr>
          <p:cNvPr id="45" name="Marcador de texto 22">
            <a:extLst>
              <a:ext uri="{FF2B5EF4-FFF2-40B4-BE49-F238E27FC236}">
                <a16:creationId xmlns:a16="http://schemas.microsoft.com/office/drawing/2014/main" id="{5867B5F8-7A8F-8C23-7EEF-CEA1394FF79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792146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18</a:t>
            </a:r>
          </a:p>
        </p:txBody>
      </p:sp>
      <p:sp>
        <p:nvSpPr>
          <p:cNvPr id="46" name="Marcador de texto 22">
            <a:extLst>
              <a:ext uri="{FF2B5EF4-FFF2-40B4-BE49-F238E27FC236}">
                <a16:creationId xmlns:a16="http://schemas.microsoft.com/office/drawing/2014/main" id="{3A73063D-FB2D-0417-541C-43C242E90D1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398117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19</a:t>
            </a:r>
          </a:p>
        </p:txBody>
      </p:sp>
      <p:sp>
        <p:nvSpPr>
          <p:cNvPr id="47" name="Marcador de texto 22">
            <a:extLst>
              <a:ext uri="{FF2B5EF4-FFF2-40B4-BE49-F238E27FC236}">
                <a16:creationId xmlns:a16="http://schemas.microsoft.com/office/drawing/2014/main" id="{7ED7186F-4F4A-09AD-BA96-44693796905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004089" y="4227825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20</a:t>
            </a:r>
          </a:p>
        </p:txBody>
      </p:sp>
      <p:sp>
        <p:nvSpPr>
          <p:cNvPr id="48" name="Marcador de texto 22">
            <a:extLst>
              <a:ext uri="{FF2B5EF4-FFF2-40B4-BE49-F238E27FC236}">
                <a16:creationId xmlns:a16="http://schemas.microsoft.com/office/drawing/2014/main" id="{74CE0B92-8388-58BE-E479-6C8E47E2AE3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368262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21</a:t>
            </a:r>
          </a:p>
        </p:txBody>
      </p:sp>
      <p:sp>
        <p:nvSpPr>
          <p:cNvPr id="49" name="Marcador de texto 22">
            <a:extLst>
              <a:ext uri="{FF2B5EF4-FFF2-40B4-BE49-F238E27FC236}">
                <a16:creationId xmlns:a16="http://schemas.microsoft.com/office/drawing/2014/main" id="{036280CF-47C0-40C9-CD34-6A52C840EFB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74233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22</a:t>
            </a:r>
          </a:p>
        </p:txBody>
      </p:sp>
      <p:sp>
        <p:nvSpPr>
          <p:cNvPr id="50" name="Marcador de texto 22">
            <a:extLst>
              <a:ext uri="{FF2B5EF4-FFF2-40B4-BE49-F238E27FC236}">
                <a16:creationId xmlns:a16="http://schemas.microsoft.com/office/drawing/2014/main" id="{26B08A67-6B06-F0DF-6439-DE30D0DD769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80204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23</a:t>
            </a:r>
          </a:p>
        </p:txBody>
      </p:sp>
      <p:sp>
        <p:nvSpPr>
          <p:cNvPr id="51" name="Marcador de texto 22">
            <a:extLst>
              <a:ext uri="{FF2B5EF4-FFF2-40B4-BE49-F238E27FC236}">
                <a16:creationId xmlns:a16="http://schemas.microsoft.com/office/drawing/2014/main" id="{00E5C518-C294-FFD9-3533-7F9F12A028B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186175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24</a:t>
            </a:r>
          </a:p>
        </p:txBody>
      </p:sp>
      <p:sp>
        <p:nvSpPr>
          <p:cNvPr id="52" name="Marcador de texto 22">
            <a:extLst>
              <a:ext uri="{FF2B5EF4-FFF2-40B4-BE49-F238E27FC236}">
                <a16:creationId xmlns:a16="http://schemas.microsoft.com/office/drawing/2014/main" id="{9DE9EB67-0F0D-5DB5-59CA-6FF2A2E08DEC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792146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25</a:t>
            </a:r>
          </a:p>
        </p:txBody>
      </p:sp>
      <p:sp>
        <p:nvSpPr>
          <p:cNvPr id="53" name="Marcador de texto 22">
            <a:extLst>
              <a:ext uri="{FF2B5EF4-FFF2-40B4-BE49-F238E27FC236}">
                <a16:creationId xmlns:a16="http://schemas.microsoft.com/office/drawing/2014/main" id="{83E59965-6DB9-2BBD-57C3-8E85E5300708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98117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26</a:t>
            </a:r>
          </a:p>
        </p:txBody>
      </p:sp>
      <p:sp>
        <p:nvSpPr>
          <p:cNvPr id="54" name="Marcador de texto 22">
            <a:extLst>
              <a:ext uri="{FF2B5EF4-FFF2-40B4-BE49-F238E27FC236}">
                <a16:creationId xmlns:a16="http://schemas.microsoft.com/office/drawing/2014/main" id="{886FB946-FBB8-2DD7-1B64-2F42B7551941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04089" y="4739453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27</a:t>
            </a:r>
          </a:p>
        </p:txBody>
      </p:sp>
      <p:sp>
        <p:nvSpPr>
          <p:cNvPr id="55" name="Marcador de texto 22">
            <a:extLst>
              <a:ext uri="{FF2B5EF4-FFF2-40B4-BE49-F238E27FC236}">
                <a16:creationId xmlns:a16="http://schemas.microsoft.com/office/drawing/2014/main" id="{9FE96E4A-A780-B98D-A6FD-738799830795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368262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28</a:t>
            </a:r>
          </a:p>
        </p:txBody>
      </p:sp>
      <p:sp>
        <p:nvSpPr>
          <p:cNvPr id="56" name="Marcador de texto 22">
            <a:extLst>
              <a:ext uri="{FF2B5EF4-FFF2-40B4-BE49-F238E27FC236}">
                <a16:creationId xmlns:a16="http://schemas.microsoft.com/office/drawing/2014/main" id="{2175FC2F-B3EB-64B1-FF9B-20A83C281E4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974233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29</a:t>
            </a:r>
          </a:p>
        </p:txBody>
      </p:sp>
      <p:sp>
        <p:nvSpPr>
          <p:cNvPr id="57" name="Marcador de texto 22">
            <a:extLst>
              <a:ext uri="{FF2B5EF4-FFF2-40B4-BE49-F238E27FC236}">
                <a16:creationId xmlns:a16="http://schemas.microsoft.com/office/drawing/2014/main" id="{B46D9C74-C413-9110-B304-8E2B239479F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580204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30</a:t>
            </a:r>
          </a:p>
        </p:txBody>
      </p:sp>
      <p:sp>
        <p:nvSpPr>
          <p:cNvPr id="58" name="Marcador de texto 22">
            <a:extLst>
              <a:ext uri="{FF2B5EF4-FFF2-40B4-BE49-F238E27FC236}">
                <a16:creationId xmlns:a16="http://schemas.microsoft.com/office/drawing/2014/main" id="{5B39639E-D299-ED6C-6D5C-5246185D8BF7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186175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31</a:t>
            </a:r>
          </a:p>
        </p:txBody>
      </p:sp>
      <p:sp>
        <p:nvSpPr>
          <p:cNvPr id="59" name="Marcador de texto 22">
            <a:extLst>
              <a:ext uri="{FF2B5EF4-FFF2-40B4-BE49-F238E27FC236}">
                <a16:creationId xmlns:a16="http://schemas.microsoft.com/office/drawing/2014/main" id="{0FB971DD-AC4B-0272-7310-232998B3DAD0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3792146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1</a:t>
            </a:r>
          </a:p>
        </p:txBody>
      </p:sp>
      <p:sp>
        <p:nvSpPr>
          <p:cNvPr id="60" name="Marcador de texto 22">
            <a:extLst>
              <a:ext uri="{FF2B5EF4-FFF2-40B4-BE49-F238E27FC236}">
                <a16:creationId xmlns:a16="http://schemas.microsoft.com/office/drawing/2014/main" id="{AACF3BE3-B9CE-1608-D1A9-7188BA08779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4398117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2</a:t>
            </a:r>
          </a:p>
        </p:txBody>
      </p:sp>
      <p:sp>
        <p:nvSpPr>
          <p:cNvPr id="61" name="Marcador de texto 22">
            <a:extLst>
              <a:ext uri="{FF2B5EF4-FFF2-40B4-BE49-F238E27FC236}">
                <a16:creationId xmlns:a16="http://schemas.microsoft.com/office/drawing/2014/main" id="{A1BD290A-6CF0-B696-E1CB-451884C7487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004089" y="5261968"/>
            <a:ext cx="508290" cy="362962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>
              <a:buNone/>
              <a:defRPr lang="es-ES" sz="1600" cap="all" baseline="0">
                <a:solidFill>
                  <a:schemeClr val="accent5">
                    <a:lumMod val="60000"/>
                    <a:lumOff val="4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3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F1B0C55D-44BC-3972-F74D-8E759F94ACAF}"/>
              </a:ext>
            </a:extLst>
          </p:cNvPr>
          <p:cNvSpPr txBox="1"/>
          <p:nvPr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Lu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92E45E47-7A26-042E-9AF5-5C03B6ACF2A8}"/>
              </a:ext>
            </a:extLst>
          </p:cNvPr>
          <p:cNvSpPr txBox="1"/>
          <p:nvPr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Ma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20EE37FC-3E1F-0F1A-89AC-69A9EB4B399F}"/>
              </a:ext>
            </a:extLst>
          </p:cNvPr>
          <p:cNvSpPr txBox="1"/>
          <p:nvPr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Mi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D899999E-CD33-8ADD-4D07-3303DF78AFE5}"/>
              </a:ext>
            </a:extLst>
          </p:cNvPr>
          <p:cNvSpPr txBox="1"/>
          <p:nvPr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Ju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312DBCA-25FC-6637-C94B-B4D332F17677}"/>
              </a:ext>
            </a:extLst>
          </p:cNvPr>
          <p:cNvSpPr txBox="1"/>
          <p:nvPr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Vi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8285D506-544F-7AA0-CC6D-17E2C0E85CA2}"/>
              </a:ext>
            </a:extLst>
          </p:cNvPr>
          <p:cNvSpPr txBox="1"/>
          <p:nvPr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itchFamily="2" charset="77"/>
              <a:ea typeface="Cabin"/>
              <a:cs typeface="Arial"/>
              <a:sym typeface="Cabin"/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F66997C-8841-F6AC-1A2B-74C2FE6BC528}"/>
              </a:ext>
            </a:extLst>
          </p:cNvPr>
          <p:cNvSpPr txBox="1"/>
          <p:nvPr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Do</a:t>
            </a:r>
          </a:p>
        </p:txBody>
      </p:sp>
      <p:sp>
        <p:nvSpPr>
          <p:cNvPr id="70" name="Elipse 69">
            <a:extLst>
              <a:ext uri="{FF2B5EF4-FFF2-40B4-BE49-F238E27FC236}">
                <a16:creationId xmlns:a16="http://schemas.microsoft.com/office/drawing/2014/main" id="{C396CD11-BF88-BD48-803B-86EB2CEB197F}"/>
              </a:ext>
            </a:extLst>
          </p:cNvPr>
          <p:cNvSpPr/>
          <p:nvPr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Marcador de texto 22">
            <a:extLst>
              <a:ext uri="{FF2B5EF4-FFF2-40B4-BE49-F238E27FC236}">
                <a16:creationId xmlns:a16="http://schemas.microsoft.com/office/drawing/2014/main" id="{89A9E1DA-1D6B-4C4E-D2F1-CD53AB86BB1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418019" y="343604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0" name="Marcador de texto 22">
            <a:extLst>
              <a:ext uri="{FF2B5EF4-FFF2-40B4-BE49-F238E27FC236}">
                <a16:creationId xmlns:a16="http://schemas.microsoft.com/office/drawing/2014/main" id="{1051D6B5-0690-1043-FDFF-6AB93409F01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418019" y="394353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81" name="Marcador de texto 22">
            <a:extLst>
              <a:ext uri="{FF2B5EF4-FFF2-40B4-BE49-F238E27FC236}">
                <a16:creationId xmlns:a16="http://schemas.microsoft.com/office/drawing/2014/main" id="{05E3D70E-3E7E-942B-B570-41D13BDA625A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418019" y="4979099"/>
            <a:ext cx="22515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accent5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Día Mes</a:t>
            </a:r>
          </a:p>
        </p:txBody>
      </p:sp>
      <p:sp>
        <p:nvSpPr>
          <p:cNvPr id="82" name="Marcador de texto 22">
            <a:extLst>
              <a:ext uri="{FF2B5EF4-FFF2-40B4-BE49-F238E27FC236}">
                <a16:creationId xmlns:a16="http://schemas.microsoft.com/office/drawing/2014/main" id="{938321B2-9D3B-BFD1-4E19-44E04B1DB4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418019" y="5486585"/>
            <a:ext cx="2251564" cy="412657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73" name="Elipse 72">
            <a:extLst>
              <a:ext uri="{FF2B5EF4-FFF2-40B4-BE49-F238E27FC236}">
                <a16:creationId xmlns:a16="http://schemas.microsoft.com/office/drawing/2014/main" id="{7A64E185-B6F7-7BFE-49B0-34BA952B333C}"/>
              </a:ext>
            </a:extLst>
          </p:cNvPr>
          <p:cNvSpPr/>
          <p:nvPr/>
        </p:nvSpPr>
        <p:spPr>
          <a:xfrm rot="16200000">
            <a:off x="7263481" y="3052909"/>
            <a:ext cx="584045" cy="584045"/>
          </a:xfrm>
          <a:prstGeom prst="ellipse">
            <a:avLst/>
          </a:prstGeom>
          <a:solidFill>
            <a:srgbClr val="0472DC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7" name="Elipse 76">
            <a:extLst>
              <a:ext uri="{FF2B5EF4-FFF2-40B4-BE49-F238E27FC236}">
                <a16:creationId xmlns:a16="http://schemas.microsoft.com/office/drawing/2014/main" id="{208B68E9-AC2C-BBC5-502A-AEB4A7727DC5}"/>
              </a:ext>
            </a:extLst>
          </p:cNvPr>
          <p:cNvSpPr/>
          <p:nvPr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4" name="CuadroTexto 83">
            <a:extLst>
              <a:ext uri="{FF2B5EF4-FFF2-40B4-BE49-F238E27FC236}">
                <a16:creationId xmlns:a16="http://schemas.microsoft.com/office/drawing/2014/main" id="{154EBB5F-B326-DD3B-FF5C-42CFB4F9E1C2}"/>
              </a:ext>
            </a:extLst>
          </p:cNvPr>
          <p:cNvSpPr txBox="1"/>
          <p:nvPr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itchFamily="2" charset="77"/>
              </a:rPr>
              <a:t>PRÓXIMOS</a:t>
            </a:r>
            <a:r>
              <a:rPr lang="es-ES" sz="2800" dirty="0">
                <a:latin typeface="Montserrat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itchFamily="2" charset="77"/>
              </a:rPr>
              <a:t>EVENTOS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F1B0C55D-44BC-3972-F74D-8E759F94ACAF}"/>
              </a:ext>
            </a:extLst>
          </p:cNvPr>
          <p:cNvSpPr txBox="1"/>
          <p:nvPr userDrawn="1"/>
        </p:nvSpPr>
        <p:spPr>
          <a:xfrm>
            <a:off x="13464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Lu</a:t>
            </a:r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92E45E47-7A26-042E-9AF5-5C03B6ACF2A8}"/>
              </a:ext>
            </a:extLst>
          </p:cNvPr>
          <p:cNvSpPr txBox="1"/>
          <p:nvPr userDrawn="1"/>
        </p:nvSpPr>
        <p:spPr>
          <a:xfrm>
            <a:off x="1960852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Ma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20EE37FC-3E1F-0F1A-89AC-69A9EB4B399F}"/>
              </a:ext>
            </a:extLst>
          </p:cNvPr>
          <p:cNvSpPr txBox="1"/>
          <p:nvPr userDrawn="1"/>
        </p:nvSpPr>
        <p:spPr>
          <a:xfrm>
            <a:off x="257521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Mi</a:t>
            </a: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D899999E-CD33-8ADD-4D07-3303DF78AFE5}"/>
              </a:ext>
            </a:extLst>
          </p:cNvPr>
          <p:cNvSpPr txBox="1"/>
          <p:nvPr userDrawn="1"/>
        </p:nvSpPr>
        <p:spPr>
          <a:xfrm>
            <a:off x="3175290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Ju</a:t>
            </a:r>
          </a:p>
        </p:txBody>
      </p:sp>
      <p:sp>
        <p:nvSpPr>
          <p:cNvPr id="85" name="CuadroTexto 84">
            <a:extLst>
              <a:ext uri="{FF2B5EF4-FFF2-40B4-BE49-F238E27FC236}">
                <a16:creationId xmlns:a16="http://schemas.microsoft.com/office/drawing/2014/main" id="{A312DBCA-25FC-6637-C94B-B4D332F17677}"/>
              </a:ext>
            </a:extLst>
          </p:cNvPr>
          <p:cNvSpPr txBox="1"/>
          <p:nvPr userDrawn="1"/>
        </p:nvSpPr>
        <p:spPr>
          <a:xfrm>
            <a:off x="3789653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Vi</a:t>
            </a:r>
          </a:p>
        </p:txBody>
      </p:sp>
      <p:sp>
        <p:nvSpPr>
          <p:cNvPr id="86" name="CuadroTexto 85">
            <a:extLst>
              <a:ext uri="{FF2B5EF4-FFF2-40B4-BE49-F238E27FC236}">
                <a16:creationId xmlns:a16="http://schemas.microsoft.com/office/drawing/2014/main" id="{8285D506-544F-7AA0-CC6D-17E2C0E85CA2}"/>
              </a:ext>
            </a:extLst>
          </p:cNvPr>
          <p:cNvSpPr txBox="1"/>
          <p:nvPr userDrawn="1"/>
        </p:nvSpPr>
        <p:spPr>
          <a:xfrm>
            <a:off x="4382585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 err="1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Sá</a:t>
            </a:r>
            <a:endParaRPr lang="es-ES_tradnl" sz="1200" b="1" dirty="0">
              <a:solidFill>
                <a:srgbClr val="23749F"/>
              </a:solidFill>
              <a:latin typeface="Montserrat" pitchFamily="2" charset="77"/>
              <a:ea typeface="Cabin"/>
              <a:cs typeface="Arial"/>
              <a:sym typeface="Cabin"/>
            </a:endParaRP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5F66997C-8841-F6AC-1A2B-74C2FE6BC528}"/>
              </a:ext>
            </a:extLst>
          </p:cNvPr>
          <p:cNvSpPr txBox="1"/>
          <p:nvPr userDrawn="1"/>
        </p:nvSpPr>
        <p:spPr>
          <a:xfrm>
            <a:off x="4975516" y="2714737"/>
            <a:ext cx="530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200" b="1" dirty="0">
                <a:solidFill>
                  <a:srgbClr val="23749F"/>
                </a:solidFill>
                <a:latin typeface="Montserrat" pitchFamily="2" charset="77"/>
                <a:ea typeface="Cabin"/>
                <a:cs typeface="Arial"/>
                <a:sym typeface="Cabin"/>
              </a:rPr>
              <a:t>Do</a:t>
            </a:r>
          </a:p>
        </p:txBody>
      </p:sp>
      <p:sp>
        <p:nvSpPr>
          <p:cNvPr id="88" name="Elipse 87">
            <a:extLst>
              <a:ext uri="{FF2B5EF4-FFF2-40B4-BE49-F238E27FC236}">
                <a16:creationId xmlns:a16="http://schemas.microsoft.com/office/drawing/2014/main" id="{C396CD11-BF88-BD48-803B-86EB2CEB197F}"/>
              </a:ext>
            </a:extLst>
          </p:cNvPr>
          <p:cNvSpPr/>
          <p:nvPr userDrawn="1"/>
        </p:nvSpPr>
        <p:spPr>
          <a:xfrm rot="16200000">
            <a:off x="7251779" y="1670371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>
            <a:extLst>
              <a:ext uri="{FF2B5EF4-FFF2-40B4-BE49-F238E27FC236}">
                <a16:creationId xmlns:a16="http://schemas.microsoft.com/office/drawing/2014/main" id="{208B68E9-AC2C-BBC5-502A-AEB4A7727DC5}"/>
              </a:ext>
            </a:extLst>
          </p:cNvPr>
          <p:cNvSpPr/>
          <p:nvPr userDrawn="1"/>
        </p:nvSpPr>
        <p:spPr>
          <a:xfrm rot="16200000">
            <a:off x="7251779" y="4589740"/>
            <a:ext cx="584045" cy="584045"/>
          </a:xfrm>
          <a:prstGeom prst="ellipse">
            <a:avLst/>
          </a:prstGeom>
          <a:solidFill>
            <a:srgbClr val="1F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154EBB5F-B326-DD3B-FF5C-42CFB4F9E1C2}"/>
              </a:ext>
            </a:extLst>
          </p:cNvPr>
          <p:cNvSpPr txBox="1"/>
          <p:nvPr userDrawn="1"/>
        </p:nvSpPr>
        <p:spPr>
          <a:xfrm>
            <a:off x="1346490" y="1755288"/>
            <a:ext cx="4085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2">
                    <a:lumMod val="75000"/>
                  </a:schemeClr>
                </a:solidFill>
                <a:latin typeface="Montserrat" pitchFamily="2" charset="77"/>
              </a:rPr>
              <a:t>PRÓXIMOS</a:t>
            </a:r>
            <a:r>
              <a:rPr lang="es-ES" sz="2800" dirty="0">
                <a:latin typeface="Montserrat" pitchFamily="2" charset="77"/>
              </a:rPr>
              <a:t> </a:t>
            </a:r>
            <a:r>
              <a:rPr lang="es-E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Montserrat" pitchFamily="2" charset="77"/>
              </a:rPr>
              <a:t>EVENTOS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96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2121222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grpSp>
        <p:nvGrpSpPr>
          <p:cNvPr id="2" name="Agrupar 3">
            <a:extLst>
              <a:ext uri="{FF2B5EF4-FFF2-40B4-BE49-F238E27FC236}">
                <a16:creationId xmlns:a16="http://schemas.microsoft.com/office/drawing/2014/main" id="{E57CDA47-9775-B476-F757-11690987C5B8}"/>
              </a:ext>
            </a:extLst>
          </p:cNvPr>
          <p:cNvGrpSpPr/>
          <p:nvPr/>
        </p:nvGrpSpPr>
        <p:grpSpPr>
          <a:xfrm>
            <a:off x="441817" y="197810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>
              <a:extLst>
                <a:ext uri="{FF2B5EF4-FFF2-40B4-BE49-F238E27FC236}">
                  <a16:creationId xmlns:a16="http://schemas.microsoft.com/office/drawing/2014/main" id="{DF3E1C6A-9FB5-60C5-9FBA-D3CFB537D3D8}"/>
                </a:ext>
              </a:extLst>
            </p:cNvPr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>
              <a:extLst>
                <a:ext uri="{FF2B5EF4-FFF2-40B4-BE49-F238E27FC236}">
                  <a16:creationId xmlns:a16="http://schemas.microsoft.com/office/drawing/2014/main" id="{1C794105-B6E6-86C5-B046-8B04EE0F6957}"/>
                </a:ext>
              </a:extLst>
            </p:cNvPr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>
              <a:extLst>
                <a:ext uri="{FF2B5EF4-FFF2-40B4-BE49-F238E27FC236}">
                  <a16:creationId xmlns:a16="http://schemas.microsoft.com/office/drawing/2014/main" id="{E8C2E33A-89C4-C79D-FD39-F19F29803A3B}"/>
                </a:ext>
              </a:extLst>
            </p:cNvPr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>
              <a:extLst>
                <a:ext uri="{FF2B5EF4-FFF2-40B4-BE49-F238E27FC236}">
                  <a16:creationId xmlns:a16="http://schemas.microsoft.com/office/drawing/2014/main" id="{41246465-4E53-994D-1BAE-2BAC51104F2F}"/>
                </a:ext>
              </a:extLst>
            </p:cNvPr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>
            <a:extLst>
              <a:ext uri="{FF2B5EF4-FFF2-40B4-BE49-F238E27FC236}">
                <a16:creationId xmlns:a16="http://schemas.microsoft.com/office/drawing/2014/main" id="{6CA6D4B8-BA9A-5D66-B1DD-8644564F6B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>
            <a:extLst>
              <a:ext uri="{FF2B5EF4-FFF2-40B4-BE49-F238E27FC236}">
                <a16:creationId xmlns:a16="http://schemas.microsoft.com/office/drawing/2014/main" id="{A0B2EE3C-4B3B-00BB-562B-56251344F3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>
            <a:extLst>
              <a:ext uri="{FF2B5EF4-FFF2-40B4-BE49-F238E27FC236}">
                <a16:creationId xmlns:a16="http://schemas.microsoft.com/office/drawing/2014/main" id="{738363FB-9024-AA09-4310-8EBB5D95902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>
            <a:extLst>
              <a:ext uri="{FF2B5EF4-FFF2-40B4-BE49-F238E27FC236}">
                <a16:creationId xmlns:a16="http://schemas.microsoft.com/office/drawing/2014/main" id="{57F6785A-6458-AE7F-2894-C041534858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>
            <a:extLst>
              <a:ext uri="{FF2B5EF4-FFF2-40B4-BE49-F238E27FC236}">
                <a16:creationId xmlns:a16="http://schemas.microsoft.com/office/drawing/2014/main" id="{FCE52C46-A13B-E4E6-4F3F-4494C3E14E3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>
            <a:extLst>
              <a:ext uri="{FF2B5EF4-FFF2-40B4-BE49-F238E27FC236}">
                <a16:creationId xmlns:a16="http://schemas.microsoft.com/office/drawing/2014/main" id="{E012D3E6-B8AA-59EB-EBC2-29AE4051C6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>
            <a:extLst>
              <a:ext uri="{FF2B5EF4-FFF2-40B4-BE49-F238E27FC236}">
                <a16:creationId xmlns:a16="http://schemas.microsoft.com/office/drawing/2014/main" id="{4A55FC95-2AA2-95B8-85A7-40F2636C0C0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22648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>
            <a:extLst>
              <a:ext uri="{FF2B5EF4-FFF2-40B4-BE49-F238E27FC236}">
                <a16:creationId xmlns:a16="http://schemas.microsoft.com/office/drawing/2014/main" id="{9DA77868-3C90-EB78-158C-141225DAE70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73396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CF64028-C1E4-6E5A-077A-F0DC4E93D88F}"/>
              </a:ext>
            </a:extLst>
          </p:cNvPr>
          <p:cNvSpPr/>
          <p:nvPr/>
        </p:nvSpPr>
        <p:spPr>
          <a:xfrm rot="16200000">
            <a:off x="1121266" y="3876431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EB262B70-7A8F-7D2C-2F27-0CFDB3631BF3}"/>
              </a:ext>
            </a:extLst>
          </p:cNvPr>
          <p:cNvSpPr/>
          <p:nvPr/>
        </p:nvSpPr>
        <p:spPr>
          <a:xfrm rot="16200000">
            <a:off x="5302926" y="3876431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>
            <a:extLst>
              <a:ext uri="{FF2B5EF4-FFF2-40B4-BE49-F238E27FC236}">
                <a16:creationId xmlns:a16="http://schemas.microsoft.com/office/drawing/2014/main" id="{DBA03956-E53A-71AA-08CD-AA697C565EE1}"/>
              </a:ext>
            </a:extLst>
          </p:cNvPr>
          <p:cNvSpPr/>
          <p:nvPr/>
        </p:nvSpPr>
        <p:spPr>
          <a:xfrm rot="16200000">
            <a:off x="7393756" y="3876431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9E6EBDEC-6656-C086-5B1A-1D9A992F650C}"/>
              </a:ext>
            </a:extLst>
          </p:cNvPr>
          <p:cNvSpPr/>
          <p:nvPr/>
        </p:nvSpPr>
        <p:spPr>
          <a:xfrm rot="16200000">
            <a:off x="3212096" y="3876431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>
            <a:extLst>
              <a:ext uri="{FF2B5EF4-FFF2-40B4-BE49-F238E27FC236}">
                <a16:creationId xmlns:a16="http://schemas.microsoft.com/office/drawing/2014/main" id="{A72A91CB-B117-9B4D-74E5-83F2F3FD673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>
            <a:extLst>
              <a:ext uri="{FF2B5EF4-FFF2-40B4-BE49-F238E27FC236}">
                <a16:creationId xmlns:a16="http://schemas.microsoft.com/office/drawing/2014/main" id="{C7F4E0AC-F2DA-5E55-11CC-24DB39EC87E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>
            <a:extLst>
              <a:ext uri="{FF2B5EF4-FFF2-40B4-BE49-F238E27FC236}">
                <a16:creationId xmlns:a16="http://schemas.microsoft.com/office/drawing/2014/main" id="{676D1217-F2CA-98E1-6959-E2C83F8166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>
            <a:extLst>
              <a:ext uri="{FF2B5EF4-FFF2-40B4-BE49-F238E27FC236}">
                <a16:creationId xmlns:a16="http://schemas.microsoft.com/office/drawing/2014/main" id="{A4A6417D-D175-E129-0295-02D7A5CE78C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>
            <a:extLst>
              <a:ext uri="{FF2B5EF4-FFF2-40B4-BE49-F238E27FC236}">
                <a16:creationId xmlns:a16="http://schemas.microsoft.com/office/drawing/2014/main" id="{F40A0E92-6589-75D4-E20C-7E2501D0015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74660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>
            <a:extLst>
              <a:ext uri="{FF2B5EF4-FFF2-40B4-BE49-F238E27FC236}">
                <a16:creationId xmlns:a16="http://schemas.microsoft.com/office/drawing/2014/main" id="{69D8E179-CEF9-FCB1-0861-31773A8DCA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3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913144" y="107133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34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913144" y="146829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  <p:extLst>
      <p:ext uri="{BB962C8B-B14F-4D97-AF65-F5344CB8AC3E}">
        <p14:creationId xmlns:p14="http://schemas.microsoft.com/office/powerpoint/2010/main" val="3494186141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25" name="Marcador de SmartArt 24">
            <a:extLst>
              <a:ext uri="{FF2B5EF4-FFF2-40B4-BE49-F238E27FC236}">
                <a16:creationId xmlns:a16="http://schemas.microsoft.com/office/drawing/2014/main" id="{76AD4C4E-4A46-5B0E-CDD2-4EFA36B4FB6A}"/>
              </a:ext>
            </a:extLst>
          </p:cNvPr>
          <p:cNvSpPr>
            <a:spLocks noGrp="1"/>
          </p:cNvSpPr>
          <p:nvPr>
            <p:ph type="dgm" sz="quarter" idx="10" hasCustomPrompt="1"/>
          </p:nvPr>
        </p:nvSpPr>
        <p:spPr>
          <a:xfrm>
            <a:off x="323851" y="1877692"/>
            <a:ext cx="8524874" cy="4411983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3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14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  <p:extLst>
      <p:ext uri="{BB962C8B-B14F-4D97-AF65-F5344CB8AC3E}">
        <p14:creationId xmlns:p14="http://schemas.microsoft.com/office/powerpoint/2010/main" val="39298471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7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0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>
            <a:extLst>
              <a:ext uri="{FF2B5EF4-FFF2-40B4-BE49-F238E27FC236}">
                <a16:creationId xmlns:a16="http://schemas.microsoft.com/office/drawing/2014/main" id="{A72A91CB-B117-9B4D-74E5-83F2F3FD673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>
            <a:extLst>
              <a:ext uri="{FF2B5EF4-FFF2-40B4-BE49-F238E27FC236}">
                <a16:creationId xmlns:a16="http://schemas.microsoft.com/office/drawing/2014/main" id="{C7F4E0AC-F2DA-5E55-11CC-24DB39EC87E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>
            <a:extLst>
              <a:ext uri="{FF2B5EF4-FFF2-40B4-BE49-F238E27FC236}">
                <a16:creationId xmlns:a16="http://schemas.microsoft.com/office/drawing/2014/main" id="{676D1217-F2CA-98E1-6959-E2C83F8166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5" name="Marcador de texto 22">
            <a:extLst>
              <a:ext uri="{FF2B5EF4-FFF2-40B4-BE49-F238E27FC236}">
                <a16:creationId xmlns:a16="http://schemas.microsoft.com/office/drawing/2014/main" id="{A4A6417D-D175-E129-0295-02D7A5CE78C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42715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6" name="Marcador de texto 22">
            <a:extLst>
              <a:ext uri="{FF2B5EF4-FFF2-40B4-BE49-F238E27FC236}">
                <a16:creationId xmlns:a16="http://schemas.microsoft.com/office/drawing/2014/main" id="{F40A0E92-6589-75D4-E20C-7E2501D0015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833667" y="4930641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7" name="Marcador de texto 22">
            <a:extLst>
              <a:ext uri="{FF2B5EF4-FFF2-40B4-BE49-F238E27FC236}">
                <a16:creationId xmlns:a16="http://schemas.microsoft.com/office/drawing/2014/main" id="{69D8E179-CEF9-FCB1-0861-31773A8DCA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33667" y="5247926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1842995917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con fondo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-4490" y="4435499"/>
            <a:ext cx="9148490" cy="213726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399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1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73838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5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73838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6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412203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7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018811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18642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63458" y="4715482"/>
            <a:ext cx="606439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2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26989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26989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4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769114" y="4715482"/>
            <a:ext cx="709424" cy="498496"/>
          </a:xfrm>
          <a:prstGeom prst="rect">
            <a:avLst/>
          </a:prstGeom>
        </p:spPr>
        <p:txBody>
          <a:bodyPr lIns="0" rtlCol="0" anchor="b">
            <a:noAutofit/>
          </a:bodyPr>
          <a:lstStyle>
            <a:lvl1pPr marL="0" indent="0" algn="r">
              <a:buNone/>
              <a:defRPr lang="es-ES" sz="28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5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78537" y="5164283"/>
            <a:ext cx="1499216" cy="298543"/>
          </a:xfrm>
          <a:prstGeom prst="rect">
            <a:avLst/>
          </a:prstGeom>
        </p:spPr>
        <p:txBody>
          <a:bodyPr lIns="0"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6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78537" y="4874460"/>
            <a:ext cx="1499216" cy="289823"/>
          </a:xfrm>
          <a:prstGeom prst="rect">
            <a:avLst/>
          </a:prstGeom>
        </p:spPr>
        <p:txBody>
          <a:bodyPr lIns="0"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48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13144" y="1115129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Infografía 01</a:t>
            </a:r>
          </a:p>
        </p:txBody>
      </p:sp>
      <p:sp>
        <p:nvSpPr>
          <p:cNvPr id="28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913144" y="1512089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  <p:extLst>
      <p:ext uri="{BB962C8B-B14F-4D97-AF65-F5344CB8AC3E}">
        <p14:creationId xmlns:p14="http://schemas.microsoft.com/office/powerpoint/2010/main" val="3332411294"/>
      </p:ext>
    </p:extLst>
  </p:cSld>
  <p:clrMapOvr>
    <a:masterClrMapping/>
  </p:clrMapOvr>
  <p:hf hdr="0" ftr="0"/>
  <p:extLst>
    <p:ext uri="{DCECCB84-F9BA-43D5-87BE-67443E8EF086}">
      <p15:sldGuideLst xmlns:p15="http://schemas.microsoft.com/office/powerpoint/2012/main">
        <p15:guide id="1" orient="horz" pos="3203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cio para Infografía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8000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Infografía 02</a:t>
            </a:r>
          </a:p>
        </p:txBody>
      </p:sp>
      <p:sp>
        <p:nvSpPr>
          <p:cNvPr id="7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76252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96749" y="140704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 rtl="0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3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96750" y="157358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5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996749" y="2373281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6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996750" y="2539822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996749" y="333031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19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96750" y="349685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1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96749" y="4296558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2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996750" y="4463099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996749" y="5272000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996750" y="5438541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0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260607" y="1366109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31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260606" y="2318106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2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260606" y="3277847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3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260606" y="4262491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3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260606" y="5217400"/>
            <a:ext cx="73614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7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3487666253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ía numeración 2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21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21877" y="2277174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2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21877" y="3502435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3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21877" y="4777211"/>
            <a:ext cx="643323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226001" y="2284039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26001" y="3498817"/>
            <a:ext cx="702899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05.</a:t>
            </a:r>
          </a:p>
        </p:txBody>
      </p:sp>
      <p:sp>
        <p:nvSpPr>
          <p:cNvPr id="29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23236" y="4780815"/>
            <a:ext cx="705664" cy="46068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2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06.</a:t>
            </a:r>
          </a:p>
        </p:txBody>
      </p:sp>
      <p:sp>
        <p:nvSpPr>
          <p:cNvPr id="33" name="Marcador de SmartArt 32"/>
          <p:cNvSpPr>
            <a:spLocks noGrp="1"/>
          </p:cNvSpPr>
          <p:nvPr>
            <p:ph type="dgm" sz="quarter" idx="53"/>
          </p:nvPr>
        </p:nvSpPr>
        <p:spPr>
          <a:xfrm>
            <a:off x="2913063" y="2276475"/>
            <a:ext cx="3317875" cy="3677285"/>
          </a:xfrm>
        </p:spPr>
        <p:txBody>
          <a:bodyPr tIns="234000">
            <a:normAutofit/>
          </a:bodyPr>
          <a:lstStyle>
            <a:lvl1pPr algn="ctr">
              <a:defRPr sz="1400"/>
            </a:lvl1pPr>
          </a:lstStyle>
          <a:p>
            <a:endParaRPr lang="es-ES" dirty="0"/>
          </a:p>
        </p:txBody>
      </p:sp>
      <p:sp>
        <p:nvSpPr>
          <p:cNvPr id="36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361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7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5361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8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75361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39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75361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0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75361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1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75361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2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941824" y="2271302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3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941824" y="2588587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4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941824" y="3498817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5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941824" y="3816102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46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941824" y="4772025"/>
            <a:ext cx="1708964" cy="289823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47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941824" y="5089310"/>
            <a:ext cx="17089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54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913144" y="13400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Infografía</a:t>
            </a:r>
          </a:p>
        </p:txBody>
      </p:sp>
      <p:sp>
        <p:nvSpPr>
          <p:cNvPr id="55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913144" y="17369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  <p:extLst>
      <p:ext uri="{BB962C8B-B14F-4D97-AF65-F5344CB8AC3E}">
        <p14:creationId xmlns:p14="http://schemas.microsoft.com/office/powerpoint/2010/main" val="2641952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e 27">
            <a:extLst>
              <a:ext uri="{FF2B5EF4-FFF2-40B4-BE49-F238E27FC236}">
                <a16:creationId xmlns:a16="http://schemas.microsoft.com/office/drawing/2014/main" id="{9CF64028-C1E4-6E5A-077A-F0DC4E93D88F}"/>
              </a:ext>
            </a:extLst>
          </p:cNvPr>
          <p:cNvSpPr/>
          <p:nvPr/>
        </p:nvSpPr>
        <p:spPr>
          <a:xfrm rot="16200000">
            <a:off x="366647" y="1446698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EB262B70-7A8F-7D2C-2F27-0CFDB3631BF3}"/>
              </a:ext>
            </a:extLst>
          </p:cNvPr>
          <p:cNvSpPr/>
          <p:nvPr/>
        </p:nvSpPr>
        <p:spPr>
          <a:xfrm rot="16200000">
            <a:off x="366648" y="3845426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DBA03956-E53A-71AA-08CD-AA697C565EE1}"/>
              </a:ext>
            </a:extLst>
          </p:cNvPr>
          <p:cNvSpPr/>
          <p:nvPr/>
        </p:nvSpPr>
        <p:spPr>
          <a:xfrm rot="16200000">
            <a:off x="366648" y="5044789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9E6EBDEC-6656-C086-5B1A-1D9A992F650C}"/>
              </a:ext>
            </a:extLst>
          </p:cNvPr>
          <p:cNvSpPr/>
          <p:nvPr/>
        </p:nvSpPr>
        <p:spPr>
          <a:xfrm rot="16200000">
            <a:off x="366648" y="2646062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2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10132" y="1526517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3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110133" y="1693058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0132" y="276250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110133" y="292904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6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110132" y="3897454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7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110133" y="4063995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38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10132" y="5179486"/>
            <a:ext cx="2548319" cy="141064"/>
          </a:xfrm>
          <a:prstGeom prst="rect">
            <a:avLst/>
          </a:prstGeom>
        </p:spPr>
        <p:txBody>
          <a:bodyPr lIns="0" tIns="0" rIns="0" bIns="0" rtlCol="0" anchor="b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chemeClr val="bg2">
                    <a:lumMod val="50000"/>
                  </a:schemeClr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un TÍTULO</a:t>
            </a:r>
          </a:p>
        </p:txBody>
      </p:sp>
      <p:sp>
        <p:nvSpPr>
          <p:cNvPr id="39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110133" y="5346027"/>
            <a:ext cx="2548318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una descripción de título</a:t>
            </a:r>
          </a:p>
        </p:txBody>
      </p:sp>
      <p:sp>
        <p:nvSpPr>
          <p:cNvPr id="40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563977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l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Titulo Infografía 03</a:t>
            </a:r>
          </a:p>
        </p:txBody>
      </p:sp>
      <p:sp>
        <p:nvSpPr>
          <p:cNvPr id="41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563977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l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6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4031506786"/>
      </p:ext>
    </p:extLst>
  </p:cSld>
  <p:clrMapOvr>
    <a:masterClrMapping/>
  </p:clrMapOvr>
  <p:hf hdr="0" ft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01097" y="2798743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1</a:t>
            </a:r>
          </a:p>
        </p:txBody>
      </p:sp>
      <p:sp>
        <p:nvSpPr>
          <p:cNvPr id="1598" name="Marcador de texto 22">
            <a:extLst>
              <a:ext uri="{FF2B5EF4-FFF2-40B4-BE49-F238E27FC236}">
                <a16:creationId xmlns:a16="http://schemas.microsoft.com/office/drawing/2014/main" id="{CDB74EE5-1460-B519-A138-A4DC54D5CE1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01097" y="3192147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2</a:t>
            </a:r>
          </a:p>
        </p:txBody>
      </p:sp>
      <p:sp>
        <p:nvSpPr>
          <p:cNvPr id="1599" name="Marcador de texto 22">
            <a:extLst>
              <a:ext uri="{FF2B5EF4-FFF2-40B4-BE49-F238E27FC236}">
                <a16:creationId xmlns:a16="http://schemas.microsoft.com/office/drawing/2014/main" id="{C24A67AE-7411-D3E2-830A-E0A5CE4B95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01097" y="3628081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3</a:t>
            </a:r>
          </a:p>
        </p:txBody>
      </p:sp>
      <p:sp>
        <p:nvSpPr>
          <p:cNvPr id="1600" name="Marcador de texto 22">
            <a:extLst>
              <a:ext uri="{FF2B5EF4-FFF2-40B4-BE49-F238E27FC236}">
                <a16:creationId xmlns:a16="http://schemas.microsoft.com/office/drawing/2014/main" id="{F47B7709-92C2-6750-AFD2-D3B2AFE5D2C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01097" y="4064016"/>
            <a:ext cx="1164955" cy="285233"/>
          </a:xfrm>
          <a:prstGeom prst="rect">
            <a:avLst/>
          </a:prstGeom>
        </p:spPr>
        <p:txBody>
          <a:bodyPr lIns="36000" tIns="0" rIns="0" bIns="0"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rgbClr val="464747"/>
                </a:solidFill>
              </a:defRPr>
            </a:lvl1pPr>
          </a:lstStyle>
          <a:p>
            <a:pPr lvl="0" rtl="0"/>
            <a:r>
              <a:rPr lang="es-ES" dirty="0"/>
              <a:t>Factor 4</a:t>
            </a:r>
          </a:p>
        </p:txBody>
      </p:sp>
      <p:sp>
        <p:nvSpPr>
          <p:cNvPr id="1593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75042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Mapa</a:t>
            </a:r>
          </a:p>
        </p:txBody>
      </p:sp>
      <p:sp>
        <p:nvSpPr>
          <p:cNvPr id="1594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875042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Subtítulo Timeline</a:t>
            </a:r>
          </a:p>
        </p:txBody>
      </p:sp>
      <p:sp>
        <p:nvSpPr>
          <p:cNvPr id="3184" name="Rectángulo 3183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185" name="Rectángulo 3184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186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776466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AE134318-93C7-EAA0-6390-1DAF88DEA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24D370AD-DEE8-DD1F-9127-1259CF69B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525975C5-EA35-F8A3-43F4-91E2A861D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22">
            <a:extLst>
              <a:ext uri="{FF2B5EF4-FFF2-40B4-BE49-F238E27FC236}">
                <a16:creationId xmlns:a16="http://schemas.microsoft.com/office/drawing/2014/main" id="{4030B82A-18BB-4AC2-9C44-5AFCF6B4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5172" y="2456922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02EE4532-D0F4-E0FD-705D-36A9081975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5172" y="2783948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6" name="Marcador de texto 22">
            <a:extLst>
              <a:ext uri="{FF2B5EF4-FFF2-40B4-BE49-F238E27FC236}">
                <a16:creationId xmlns:a16="http://schemas.microsoft.com/office/drawing/2014/main" id="{E8BE0D1F-8A9E-DE86-EEC5-7F552A3246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89068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7" name="Marcador de texto 22">
            <a:extLst>
              <a:ext uri="{FF2B5EF4-FFF2-40B4-BE49-F238E27FC236}">
                <a16:creationId xmlns:a16="http://schemas.microsoft.com/office/drawing/2014/main" id="{BD33DBBE-EE46-C89B-9EA8-C5913E99E4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89068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8" name="Marcador de texto 22">
            <a:extLst>
              <a:ext uri="{FF2B5EF4-FFF2-40B4-BE49-F238E27FC236}">
                <a16:creationId xmlns:a16="http://schemas.microsoft.com/office/drawing/2014/main" id="{6D63AF17-CAD2-0E12-1430-8BB48185C2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27266" y="2466447"/>
            <a:ext cx="2251564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9" name="Marcador de texto 22">
            <a:extLst>
              <a:ext uri="{FF2B5EF4-FFF2-40B4-BE49-F238E27FC236}">
                <a16:creationId xmlns:a16="http://schemas.microsoft.com/office/drawing/2014/main" id="{73EA43CE-C2D2-7BAF-FC30-2069C20C5B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27266" y="2793473"/>
            <a:ext cx="2251564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0" name="Marcador de texto 22">
            <a:extLst>
              <a:ext uri="{FF2B5EF4-FFF2-40B4-BE49-F238E27FC236}">
                <a16:creationId xmlns:a16="http://schemas.microsoft.com/office/drawing/2014/main" id="{1F91B920-FA53-83B7-9A01-1B11213FB8D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56998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1" name="Marcador de texto 22">
            <a:extLst>
              <a:ext uri="{FF2B5EF4-FFF2-40B4-BE49-F238E27FC236}">
                <a16:creationId xmlns:a16="http://schemas.microsoft.com/office/drawing/2014/main" id="{ED899677-17BD-098C-BDB4-8F30B203B5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56998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2" name="Marcador de texto 22">
            <a:extLst>
              <a:ext uri="{FF2B5EF4-FFF2-40B4-BE49-F238E27FC236}">
                <a16:creationId xmlns:a16="http://schemas.microsoft.com/office/drawing/2014/main" id="{9D6B438F-7E60-7907-7D4A-AC3F42E7792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95645" y="5229314"/>
            <a:ext cx="2251562" cy="318036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16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33" name="Marcador de texto 22">
            <a:extLst>
              <a:ext uri="{FF2B5EF4-FFF2-40B4-BE49-F238E27FC236}">
                <a16:creationId xmlns:a16="http://schemas.microsoft.com/office/drawing/2014/main" id="{0046837B-7B82-ED7E-B925-5B8BA5A60B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645" y="5565865"/>
            <a:ext cx="2251562" cy="29854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E93CA54-6FAB-6218-AE76-308C46E22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3E800DFD-7DA0-6219-FC5D-7908AB3D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upo 75">
            <a:extLst>
              <a:ext uri="{FF2B5EF4-FFF2-40B4-BE49-F238E27FC236}">
                <a16:creationId xmlns:a16="http://schemas.microsoft.com/office/drawing/2014/main" id="{2061AD40-F1F4-8B3F-C499-B68FEAC1D426}"/>
              </a:ext>
            </a:extLst>
          </p:cNvPr>
          <p:cNvGrpSpPr/>
          <p:nvPr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73" name="Pentágono 72">
              <a:extLst>
                <a:ext uri="{FF2B5EF4-FFF2-40B4-BE49-F238E27FC236}">
                  <a16:creationId xmlns:a16="http://schemas.microsoft.com/office/drawing/2014/main" id="{795CBB17-F33F-F9B6-EF1D-BE49BA32D2A1}"/>
                </a:ext>
              </a:extLst>
            </p:cNvPr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2" name="Pentágono 71">
              <a:extLst>
                <a:ext uri="{FF2B5EF4-FFF2-40B4-BE49-F238E27FC236}">
                  <a16:creationId xmlns:a16="http://schemas.microsoft.com/office/drawing/2014/main" id="{DD3DDC41-B8AE-9BF4-CD93-24B076760621}"/>
                </a:ext>
              </a:extLst>
            </p:cNvPr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1" name="Pentágono 70">
              <a:extLst>
                <a:ext uri="{FF2B5EF4-FFF2-40B4-BE49-F238E27FC236}">
                  <a16:creationId xmlns:a16="http://schemas.microsoft.com/office/drawing/2014/main" id="{BDCE9340-B7C9-5D48-0240-3AFE2A0D72F4}"/>
                </a:ext>
              </a:extLst>
            </p:cNvPr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0" name="Pentágono 69">
              <a:extLst>
                <a:ext uri="{FF2B5EF4-FFF2-40B4-BE49-F238E27FC236}">
                  <a16:creationId xmlns:a16="http://schemas.microsoft.com/office/drawing/2014/main" id="{BCC8C954-A43B-43B0-636E-212AEF2259CA}"/>
                </a:ext>
              </a:extLst>
            </p:cNvPr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9" name="Pentágono 68">
              <a:extLst>
                <a:ext uri="{FF2B5EF4-FFF2-40B4-BE49-F238E27FC236}">
                  <a16:creationId xmlns:a16="http://schemas.microsoft.com/office/drawing/2014/main" id="{02DE07D5-89B7-D8FF-6A4B-82B3D7F29D8C}"/>
                </a:ext>
              </a:extLst>
            </p:cNvPr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AE134318-93C7-EAA0-6390-1DAF88DEA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92873" y="3612985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24D370AD-DEE8-DD1F-9127-1259CF69B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14853" y="3612985"/>
            <a:ext cx="0" cy="41571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525975C5-EA35-F8A3-43F4-91E2A861D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553053" y="3612985"/>
            <a:ext cx="0" cy="4157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1E93CA54-6FAB-6218-AE76-308C46E22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884977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3E800DFD-7DA0-6219-FC5D-7908AB3D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221426" y="4626033"/>
            <a:ext cx="0" cy="41571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upo 75">
            <a:extLst>
              <a:ext uri="{FF2B5EF4-FFF2-40B4-BE49-F238E27FC236}">
                <a16:creationId xmlns:a16="http://schemas.microsoft.com/office/drawing/2014/main" id="{2061AD40-F1F4-8B3F-C499-B68FEAC1D426}"/>
              </a:ext>
            </a:extLst>
          </p:cNvPr>
          <p:cNvGrpSpPr/>
          <p:nvPr userDrawn="1"/>
        </p:nvGrpSpPr>
        <p:grpSpPr>
          <a:xfrm>
            <a:off x="392509" y="4204577"/>
            <a:ext cx="8335376" cy="236113"/>
            <a:chOff x="381623" y="4574695"/>
            <a:chExt cx="8335376" cy="236113"/>
          </a:xfrm>
        </p:grpSpPr>
        <p:sp>
          <p:nvSpPr>
            <p:cNvPr id="48" name="Pentágono 47">
              <a:extLst>
                <a:ext uri="{FF2B5EF4-FFF2-40B4-BE49-F238E27FC236}">
                  <a16:creationId xmlns:a16="http://schemas.microsoft.com/office/drawing/2014/main" id="{795CBB17-F33F-F9B6-EF1D-BE49BA32D2A1}"/>
                </a:ext>
              </a:extLst>
            </p:cNvPr>
            <p:cNvSpPr/>
            <p:nvPr userDrawn="1"/>
          </p:nvSpPr>
          <p:spPr>
            <a:xfrm>
              <a:off x="6881753" y="4574695"/>
              <a:ext cx="1835246" cy="236113"/>
            </a:xfrm>
            <a:prstGeom prst="homePlat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49" name="Pentágono 48">
              <a:extLst>
                <a:ext uri="{FF2B5EF4-FFF2-40B4-BE49-F238E27FC236}">
                  <a16:creationId xmlns:a16="http://schemas.microsoft.com/office/drawing/2014/main" id="{DD3DDC41-B8AE-9BF4-CD93-24B076760621}"/>
                </a:ext>
              </a:extLst>
            </p:cNvPr>
            <p:cNvSpPr/>
            <p:nvPr userDrawn="1"/>
          </p:nvSpPr>
          <p:spPr>
            <a:xfrm>
              <a:off x="5292438" y="4574695"/>
              <a:ext cx="1835246" cy="236113"/>
            </a:xfrm>
            <a:prstGeom prst="homePlat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Pentágono 49">
              <a:extLst>
                <a:ext uri="{FF2B5EF4-FFF2-40B4-BE49-F238E27FC236}">
                  <a16:creationId xmlns:a16="http://schemas.microsoft.com/office/drawing/2014/main" id="{BDCE9340-B7C9-5D48-0240-3AFE2A0D72F4}"/>
                </a:ext>
              </a:extLst>
            </p:cNvPr>
            <p:cNvSpPr/>
            <p:nvPr userDrawn="1"/>
          </p:nvSpPr>
          <p:spPr>
            <a:xfrm>
              <a:off x="3583381" y="4574695"/>
              <a:ext cx="1835246" cy="236113"/>
            </a:xfrm>
            <a:prstGeom prst="homePlat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1" name="Pentágono 50">
              <a:extLst>
                <a:ext uri="{FF2B5EF4-FFF2-40B4-BE49-F238E27FC236}">
                  <a16:creationId xmlns:a16="http://schemas.microsoft.com/office/drawing/2014/main" id="{BCC8C954-A43B-43B0-636E-212AEF2259CA}"/>
                </a:ext>
              </a:extLst>
            </p:cNvPr>
            <p:cNvSpPr/>
            <p:nvPr userDrawn="1"/>
          </p:nvSpPr>
          <p:spPr>
            <a:xfrm>
              <a:off x="2004952" y="4574695"/>
              <a:ext cx="1835246" cy="236113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Pentágono 51">
              <a:extLst>
                <a:ext uri="{FF2B5EF4-FFF2-40B4-BE49-F238E27FC236}">
                  <a16:creationId xmlns:a16="http://schemas.microsoft.com/office/drawing/2014/main" id="{02DE07D5-89B7-D8FF-6A4B-82B3D7F29D8C}"/>
                </a:ext>
              </a:extLst>
            </p:cNvPr>
            <p:cNvSpPr/>
            <p:nvPr userDrawn="1"/>
          </p:nvSpPr>
          <p:spPr>
            <a:xfrm>
              <a:off x="381623" y="4574695"/>
              <a:ext cx="1835246" cy="236113"/>
            </a:xfrm>
            <a:prstGeom prst="homePlat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56" name="Rectángulo 55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58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39" name="Marcador de texto 22">
            <a:extLst>
              <a:ext uri="{FF2B5EF4-FFF2-40B4-BE49-F238E27FC236}">
                <a16:creationId xmlns:a16="http://schemas.microsoft.com/office/drawing/2014/main" id="{097492C4-B52C-4C71-95CC-AE8B8C489DE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2913144" y="1187615"/>
            <a:ext cx="3317713" cy="374461"/>
          </a:xfrm>
          <a:prstGeom prst="rect">
            <a:avLst/>
          </a:prstGeom>
        </p:spPr>
        <p:txBody>
          <a:bodyPr rtlCol="0" anchor="b">
            <a:spAutoFit/>
          </a:bodyPr>
          <a:lstStyle>
            <a:lvl1pPr marL="0" indent="0" algn="ctr">
              <a:buNone/>
              <a:defRPr lang="es-ES" sz="2000" cap="none" baseline="0">
                <a:solidFill>
                  <a:schemeClr val="bg1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 </a:t>
            </a:r>
            <a:r>
              <a:rPr lang="es-ES" dirty="0" err="1"/>
              <a:t>Timeline</a:t>
            </a:r>
            <a:endParaRPr lang="es-ES" dirty="0"/>
          </a:p>
        </p:txBody>
      </p:sp>
      <p:sp>
        <p:nvSpPr>
          <p:cNvPr id="53" name="Marcador de texto 22">
            <a:extLst>
              <a:ext uri="{FF2B5EF4-FFF2-40B4-BE49-F238E27FC236}">
                <a16:creationId xmlns:a16="http://schemas.microsoft.com/office/drawing/2014/main" id="{247B223C-6209-27D1-9750-4B2C9250D340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2913144" y="1584575"/>
            <a:ext cx="3317713" cy="289823"/>
          </a:xfrm>
          <a:prstGeom prst="rect">
            <a:avLst/>
          </a:prstGeom>
        </p:spPr>
        <p:txBody>
          <a:bodyPr rtlCol="0" anchor="t">
            <a:spAutoFit/>
          </a:bodyPr>
          <a:lstStyle>
            <a:lvl1pPr marL="0" indent="0" algn="ctr" rtl="0">
              <a:buNone/>
              <a:defRPr lang="es-ES" sz="14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</p:spTree>
    <p:extLst>
      <p:ext uri="{BB962C8B-B14F-4D97-AF65-F5344CB8AC3E}">
        <p14:creationId xmlns:p14="http://schemas.microsoft.com/office/powerpoint/2010/main" val="3552358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AdobeStock_190532267.jpe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F6F860D7-16E8-814F-B9D1-88FE86B7E0AD}"/>
              </a:ext>
            </a:extLst>
          </p:cNvPr>
          <p:cNvSpPr/>
          <p:nvPr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Google Shape;25;p5">
            <a:extLst>
              <a:ext uri="{FF2B5EF4-FFF2-40B4-BE49-F238E27FC236}">
                <a16:creationId xmlns:a16="http://schemas.microsoft.com/office/drawing/2014/main" id="{8FFAC7DF-6F96-C548-A217-31DE980C8052}"/>
              </a:ext>
            </a:extLst>
          </p:cNvPr>
          <p:cNvSpPr/>
          <p:nvPr/>
        </p:nvSpPr>
        <p:spPr>
          <a:xfrm>
            <a:off x="2086186" y="2062490"/>
            <a:ext cx="5100249" cy="2618207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23C7D76-A73D-7941-BB09-F262CE5639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99853" y="4132257"/>
            <a:ext cx="2057400" cy="365125"/>
          </a:xfrm>
        </p:spPr>
        <p:txBody>
          <a:bodyPr/>
          <a:lstStyle>
            <a:lvl1pPr algn="ctr">
              <a:defRPr sz="1600" b="1" i="0" spc="300">
                <a:solidFill>
                  <a:srgbClr val="F7F7F7"/>
                </a:solidFill>
                <a:latin typeface="Montserrat SemiBold" pitchFamily="2" charset="77"/>
              </a:defRPr>
            </a:lvl1pPr>
          </a:lstStyle>
          <a:p>
            <a:fld id="{C3E68EE0-02D4-7242-8DF0-77B97581CDC5}" type="datetime1">
              <a:rPr lang="es-ES" smtClean="0"/>
              <a:t>23/9/24</a:t>
            </a:fld>
            <a:endParaRPr lang="es-E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9052A67B-78C8-5140-A51B-E731F673D14D}"/>
              </a:ext>
            </a:extLst>
          </p:cNvPr>
          <p:cNvSpPr>
            <a:spLocks noGrp="1"/>
          </p:cNvSpPr>
          <p:nvPr>
            <p:ph type="subTitle" idx="11" hasCustomPrompt="1"/>
          </p:nvPr>
        </p:nvSpPr>
        <p:spPr>
          <a:xfrm>
            <a:off x="2178205" y="3556903"/>
            <a:ext cx="4876800" cy="554326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7F7F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z="2400" b="1" kern="4000" spc="100" dirty="0">
                <a:solidFill>
                  <a:schemeClr val="bg1"/>
                </a:solidFill>
                <a:latin typeface="Montserrat" pitchFamily="2" charset="77"/>
                <a:cs typeface="Helvetica"/>
              </a:rPr>
              <a:t>SUBTÍTULO LOREM IPSUM</a:t>
            </a:r>
            <a:endParaRPr lang="en-US" dirty="0"/>
          </a:p>
        </p:txBody>
      </p:sp>
      <p:sp>
        <p:nvSpPr>
          <p:cNvPr id="11" name="Título 38">
            <a:extLst>
              <a:ext uri="{FF2B5EF4-FFF2-40B4-BE49-F238E27FC236}">
                <a16:creationId xmlns:a16="http://schemas.microsoft.com/office/drawing/2014/main" id="{866C5137-D460-E446-9FCB-CA976EA0A768}"/>
              </a:ext>
            </a:extLst>
          </p:cNvPr>
          <p:cNvSpPr txBox="1">
            <a:spLocks/>
          </p:cNvSpPr>
          <p:nvPr/>
        </p:nvSpPr>
        <p:spPr>
          <a:xfrm>
            <a:off x="2086185" y="2062490"/>
            <a:ext cx="5100250" cy="1491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s-ES_tradnl" dirty="0"/>
              <a:t>portadilla</a:t>
            </a:r>
            <a:endParaRPr lang="es-ES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4537" y="1063083"/>
            <a:ext cx="8482362" cy="5560742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F6F860D7-16E8-814F-B9D1-88FE86B7E0AD}"/>
              </a:ext>
            </a:extLst>
          </p:cNvPr>
          <p:cNvSpPr/>
          <p:nvPr userDrawn="1"/>
        </p:nvSpPr>
        <p:spPr>
          <a:xfrm>
            <a:off x="1876487" y="1849343"/>
            <a:ext cx="5519651" cy="37939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Google Shape;25;p5">
            <a:extLst>
              <a:ext uri="{FF2B5EF4-FFF2-40B4-BE49-F238E27FC236}">
                <a16:creationId xmlns:a16="http://schemas.microsoft.com/office/drawing/2014/main" id="{8FFAC7DF-6F96-C548-A217-31DE980C8052}"/>
              </a:ext>
            </a:extLst>
          </p:cNvPr>
          <p:cNvSpPr/>
          <p:nvPr userDrawn="1"/>
        </p:nvSpPr>
        <p:spPr>
          <a:xfrm>
            <a:off x="2086186" y="2062490"/>
            <a:ext cx="5100249" cy="3347904"/>
          </a:xfrm>
          <a:prstGeom prst="rect">
            <a:avLst/>
          </a:prstGeom>
          <a:solidFill>
            <a:srgbClr val="0003CA">
              <a:alpha val="77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8459A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 hasCustomPrompt="1"/>
          </p:nvPr>
        </p:nvSpPr>
        <p:spPr>
          <a:xfrm>
            <a:off x="2086186" y="2263988"/>
            <a:ext cx="5100250" cy="7130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s-ES_tradnl" dirty="0"/>
              <a:t>PORTADILLA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5930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oja sin elemen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10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4031506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fografí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grpSp>
        <p:nvGrpSpPr>
          <p:cNvPr id="2" name="Agrupar 3">
            <a:extLst>
              <a:ext uri="{FF2B5EF4-FFF2-40B4-BE49-F238E27FC236}">
                <a16:creationId xmlns:a16="http://schemas.microsoft.com/office/drawing/2014/main" id="{E57CDA47-9775-B476-F757-11690987C5B8}"/>
              </a:ext>
            </a:extLst>
          </p:cNvPr>
          <p:cNvGrpSpPr/>
          <p:nvPr userDrawn="1"/>
        </p:nvGrpSpPr>
        <p:grpSpPr>
          <a:xfrm>
            <a:off x="441817" y="1759138"/>
            <a:ext cx="8385737" cy="1628589"/>
            <a:chOff x="-701003" y="1643529"/>
            <a:chExt cx="9347824" cy="1389530"/>
          </a:xfrm>
        </p:grpSpPr>
        <p:sp>
          <p:nvSpPr>
            <p:cNvPr id="4" name="Conector fuera de página 2">
              <a:extLst>
                <a:ext uri="{FF2B5EF4-FFF2-40B4-BE49-F238E27FC236}">
                  <a16:creationId xmlns:a16="http://schemas.microsoft.com/office/drawing/2014/main" id="{DF3E1C6A-9FB5-60C5-9FBA-D3CFB537D3D8}"/>
                </a:ext>
              </a:extLst>
            </p:cNvPr>
            <p:cNvSpPr/>
            <p:nvPr/>
          </p:nvSpPr>
          <p:spPr>
            <a:xfrm rot="16200000">
              <a:off x="6602556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E5080"/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6" name="Conector fuera de página 2">
              <a:extLst>
                <a:ext uri="{FF2B5EF4-FFF2-40B4-BE49-F238E27FC236}">
                  <a16:creationId xmlns:a16="http://schemas.microsoft.com/office/drawing/2014/main" id="{1C794105-B6E6-86C5-B046-8B04EE0F6957}"/>
                </a:ext>
              </a:extLst>
            </p:cNvPr>
            <p:cNvSpPr/>
            <p:nvPr/>
          </p:nvSpPr>
          <p:spPr>
            <a:xfrm rot="16200000">
              <a:off x="4361380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459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onector fuera de página 2">
              <a:extLst>
                <a:ext uri="{FF2B5EF4-FFF2-40B4-BE49-F238E27FC236}">
                  <a16:creationId xmlns:a16="http://schemas.microsoft.com/office/drawing/2014/main" id="{E8C2E33A-89C4-C79D-FD39-F19F29803A3B}"/>
                </a:ext>
              </a:extLst>
            </p:cNvPr>
            <p:cNvSpPr/>
            <p:nvPr/>
          </p:nvSpPr>
          <p:spPr>
            <a:xfrm rot="16200000">
              <a:off x="2165028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C1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onector fuera de página 2">
              <a:extLst>
                <a:ext uri="{FF2B5EF4-FFF2-40B4-BE49-F238E27FC236}">
                  <a16:creationId xmlns:a16="http://schemas.microsoft.com/office/drawing/2014/main" id="{41246465-4E53-994D-1BAE-2BAC51104F2F}"/>
                </a:ext>
              </a:extLst>
            </p:cNvPr>
            <p:cNvSpPr/>
            <p:nvPr/>
          </p:nvSpPr>
          <p:spPr>
            <a:xfrm rot="16200000">
              <a:off x="-46267" y="988793"/>
              <a:ext cx="1389530" cy="2699001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10000 w 10000"/>
                <a:gd name="connsiteY2" fmla="*/ 8000 h 10000"/>
                <a:gd name="connsiteX3" fmla="*/ 5000 w 10000"/>
                <a:gd name="connsiteY3" fmla="*/ 10000 h 10000"/>
                <a:gd name="connsiteX4" fmla="*/ 0 w 10000"/>
                <a:gd name="connsiteY4" fmla="*/ 8000 h 10000"/>
                <a:gd name="connsiteX5" fmla="*/ 0 w 10000"/>
                <a:gd name="connsiteY5" fmla="*/ 0 h 10000"/>
                <a:gd name="connsiteX0" fmla="*/ 0 w 10000"/>
                <a:gd name="connsiteY0" fmla="*/ 0 h 9541"/>
                <a:gd name="connsiteX1" fmla="*/ 10000 w 10000"/>
                <a:gd name="connsiteY1" fmla="*/ 0 h 9541"/>
                <a:gd name="connsiteX2" fmla="*/ 10000 w 10000"/>
                <a:gd name="connsiteY2" fmla="*/ 8000 h 9541"/>
                <a:gd name="connsiteX3" fmla="*/ 5000 w 10000"/>
                <a:gd name="connsiteY3" fmla="*/ 9541 h 9541"/>
                <a:gd name="connsiteX4" fmla="*/ 0 w 10000"/>
                <a:gd name="connsiteY4" fmla="*/ 8000 h 9541"/>
                <a:gd name="connsiteX5" fmla="*/ 0 w 10000"/>
                <a:gd name="connsiteY5" fmla="*/ 0 h 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9541">
                  <a:moveTo>
                    <a:pt x="0" y="0"/>
                  </a:moveTo>
                  <a:lnTo>
                    <a:pt x="10000" y="0"/>
                  </a:lnTo>
                  <a:lnTo>
                    <a:pt x="10000" y="8000"/>
                  </a:lnTo>
                  <a:lnTo>
                    <a:pt x="5000" y="9541"/>
                  </a:lnTo>
                  <a:lnTo>
                    <a:pt x="0" y="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BD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sp>
        <p:nvSpPr>
          <p:cNvPr id="10" name="Marcador de texto 22">
            <a:extLst>
              <a:ext uri="{FF2B5EF4-FFF2-40B4-BE49-F238E27FC236}">
                <a16:creationId xmlns:a16="http://schemas.microsoft.com/office/drawing/2014/main" id="{6CA6D4B8-BA9A-5D66-B1DD-8644564F6B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630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1" name="Marcador de texto 22">
            <a:extLst>
              <a:ext uri="{FF2B5EF4-FFF2-40B4-BE49-F238E27FC236}">
                <a16:creationId xmlns:a16="http://schemas.microsoft.com/office/drawing/2014/main" id="{A0B2EE3C-4B3B-00BB-562B-56251344F3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630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2" name="Marcador de texto 22">
            <a:extLst>
              <a:ext uri="{FF2B5EF4-FFF2-40B4-BE49-F238E27FC236}">
                <a16:creationId xmlns:a16="http://schemas.microsoft.com/office/drawing/2014/main" id="{738363FB-9024-AA09-4310-8EBB5D95902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7836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3" name="Marcador de texto 22">
            <a:extLst>
              <a:ext uri="{FF2B5EF4-FFF2-40B4-BE49-F238E27FC236}">
                <a16:creationId xmlns:a16="http://schemas.microsoft.com/office/drawing/2014/main" id="{57F6785A-6458-AE7F-2894-C041534858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836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05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4" name="Marcador de texto 22">
            <a:extLst>
              <a:ext uri="{FF2B5EF4-FFF2-40B4-BE49-F238E27FC236}">
                <a16:creationId xmlns:a16="http://schemas.microsoft.com/office/drawing/2014/main" id="{FCE52C46-A13B-E4E6-4F3F-4494C3E14E3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21144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6" name="Marcador de texto 22">
            <a:extLst>
              <a:ext uri="{FF2B5EF4-FFF2-40B4-BE49-F238E27FC236}">
                <a16:creationId xmlns:a16="http://schemas.microsoft.com/office/drawing/2014/main" id="{E012D3E6-B8AA-59EB-EBC2-29AE4051C6B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21144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7" name="Marcador de texto 22">
            <a:extLst>
              <a:ext uri="{FF2B5EF4-FFF2-40B4-BE49-F238E27FC236}">
                <a16:creationId xmlns:a16="http://schemas.microsoft.com/office/drawing/2014/main" id="{4A55FC95-2AA2-95B8-85A7-40F2636C0C0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834671" y="2007512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ctr">
              <a:buNone/>
              <a:defRPr lang="es-ES" sz="1400" cap="all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8" name="Marcador de texto 22">
            <a:extLst>
              <a:ext uri="{FF2B5EF4-FFF2-40B4-BE49-F238E27FC236}">
                <a16:creationId xmlns:a16="http://schemas.microsoft.com/office/drawing/2014/main" id="{9DA77868-3C90-EB78-158C-141225DAE70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34671" y="2514998"/>
            <a:ext cx="1708964" cy="697104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lang="es-ES" sz="1100" spc="50" baseline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9" name="Marcador de texto 22">
            <a:extLst>
              <a:ext uri="{FF2B5EF4-FFF2-40B4-BE49-F238E27FC236}">
                <a16:creationId xmlns:a16="http://schemas.microsoft.com/office/drawing/2014/main" id="{57BD450E-D594-1D9D-B0A9-3872D33D5FB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6218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20" name="Marcador de texto 22">
            <a:extLst>
              <a:ext uri="{FF2B5EF4-FFF2-40B4-BE49-F238E27FC236}">
                <a16:creationId xmlns:a16="http://schemas.microsoft.com/office/drawing/2014/main" id="{4EC14038-7E36-EA3F-FE97-57AAA858667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2181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9CF64028-C1E4-6E5A-077A-F0DC4E93D88F}"/>
              </a:ext>
            </a:extLst>
          </p:cNvPr>
          <p:cNvSpPr/>
          <p:nvPr userDrawn="1"/>
        </p:nvSpPr>
        <p:spPr>
          <a:xfrm rot="16200000">
            <a:off x="1121266" y="3701255"/>
            <a:ext cx="590795" cy="590795"/>
          </a:xfrm>
          <a:prstGeom prst="ellipse">
            <a:avLst/>
          </a:prstGeom>
          <a:solidFill>
            <a:srgbClr val="14A8ED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EB262B70-7A8F-7D2C-2F27-0CFDB3631BF3}"/>
              </a:ext>
            </a:extLst>
          </p:cNvPr>
          <p:cNvSpPr/>
          <p:nvPr userDrawn="1"/>
        </p:nvSpPr>
        <p:spPr>
          <a:xfrm rot="16200000">
            <a:off x="5302926" y="3701255"/>
            <a:ext cx="590795" cy="590795"/>
          </a:xfrm>
          <a:prstGeom prst="ellipse">
            <a:avLst/>
          </a:prstGeom>
          <a:solidFill>
            <a:srgbClr val="08459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9" name="Elipse 88">
            <a:extLst>
              <a:ext uri="{FF2B5EF4-FFF2-40B4-BE49-F238E27FC236}">
                <a16:creationId xmlns:a16="http://schemas.microsoft.com/office/drawing/2014/main" id="{DBA03956-E53A-71AA-08CD-AA697C565EE1}"/>
              </a:ext>
            </a:extLst>
          </p:cNvPr>
          <p:cNvSpPr/>
          <p:nvPr userDrawn="1"/>
        </p:nvSpPr>
        <p:spPr>
          <a:xfrm rot="16200000">
            <a:off x="7393756" y="3701255"/>
            <a:ext cx="590795" cy="590795"/>
          </a:xfrm>
          <a:prstGeom prst="ellipse">
            <a:avLst/>
          </a:prstGeom>
          <a:solidFill>
            <a:srgbClr val="1E5080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9E6EBDEC-6656-C086-5B1A-1D9A992F650C}"/>
              </a:ext>
            </a:extLst>
          </p:cNvPr>
          <p:cNvSpPr/>
          <p:nvPr/>
        </p:nvSpPr>
        <p:spPr>
          <a:xfrm rot="16200000">
            <a:off x="3212096" y="3701255"/>
            <a:ext cx="590795" cy="590795"/>
          </a:xfrm>
          <a:prstGeom prst="ellipse">
            <a:avLst/>
          </a:prstGeom>
          <a:solidFill>
            <a:srgbClr val="1A6FBA"/>
          </a:solidFill>
          <a:ln>
            <a:noFill/>
          </a:ln>
          <a:effectLst>
            <a:outerShdw blurRad="95250" dist="25400" dir="9660000" sx="92000" sy="92000" rotWithShape="0">
              <a:schemeClr val="bg1">
                <a:lumMod val="50000"/>
                <a:alpha val="43000"/>
              </a:scheme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96" name="Marcador de texto 22">
            <a:extLst>
              <a:ext uri="{FF2B5EF4-FFF2-40B4-BE49-F238E27FC236}">
                <a16:creationId xmlns:a16="http://schemas.microsoft.com/office/drawing/2014/main" id="{A72A91CB-B117-9B4D-74E5-83F2F3FD673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652676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7" name="Marcador de texto 22">
            <a:extLst>
              <a:ext uri="{FF2B5EF4-FFF2-40B4-BE49-F238E27FC236}">
                <a16:creationId xmlns:a16="http://schemas.microsoft.com/office/drawing/2014/main" id="{C7F4E0AC-F2DA-5E55-11CC-24DB39EC87E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64959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98" name="Marcador de texto 22">
            <a:extLst>
              <a:ext uri="{FF2B5EF4-FFF2-40B4-BE49-F238E27FC236}">
                <a16:creationId xmlns:a16="http://schemas.microsoft.com/office/drawing/2014/main" id="{676D1217-F2CA-98E1-6959-E2C83F8166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43171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99" name="Marcador de texto 22">
            <a:extLst>
              <a:ext uri="{FF2B5EF4-FFF2-40B4-BE49-F238E27FC236}">
                <a16:creationId xmlns:a16="http://schemas.microsoft.com/office/drawing/2014/main" id="{A4A6417D-D175-E129-0295-02D7A5CE78C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742715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  <p:sp>
        <p:nvSpPr>
          <p:cNvPr id="100" name="Marcador de texto 22">
            <a:extLst>
              <a:ext uri="{FF2B5EF4-FFF2-40B4-BE49-F238E27FC236}">
                <a16:creationId xmlns:a16="http://schemas.microsoft.com/office/drawing/2014/main" id="{F40A0E92-6589-75D4-E20C-7E2501D0015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33667" y="4537928"/>
            <a:ext cx="1708964" cy="49849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l">
              <a:buNone/>
              <a:defRPr lang="es-ES" sz="1400" cap="all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TÍTULO</a:t>
            </a:r>
          </a:p>
        </p:txBody>
      </p:sp>
      <p:sp>
        <p:nvSpPr>
          <p:cNvPr id="101" name="Marcador de texto 22">
            <a:extLst>
              <a:ext uri="{FF2B5EF4-FFF2-40B4-BE49-F238E27FC236}">
                <a16:creationId xmlns:a16="http://schemas.microsoft.com/office/drawing/2014/main" id="{69D8E179-CEF9-FCB1-0861-31773A8DCAD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833667" y="5063886"/>
            <a:ext cx="1708964" cy="973341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1200" spc="5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Agregar texto</a:t>
            </a:r>
          </a:p>
        </p:txBody>
      </p:sp>
    </p:spTree>
    <p:extLst>
      <p:ext uri="{BB962C8B-B14F-4D97-AF65-F5344CB8AC3E}">
        <p14:creationId xmlns:p14="http://schemas.microsoft.com/office/powerpoint/2010/main" val="3494186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erre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conjunto de letras blancas en un fondo azul&#10;&#10;Descripción generada automáticamente con confianza baja">
            <a:extLst>
              <a:ext uri="{FF2B5EF4-FFF2-40B4-BE49-F238E27FC236}">
                <a16:creationId xmlns:a16="http://schemas.microsoft.com/office/drawing/2014/main" id="{4412B743-5CA1-BE0B-AE21-34C32A5F4E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F7216B4-06F1-54AE-84CA-47E5F8E7CE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5484" y="5447233"/>
            <a:ext cx="2571499" cy="102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170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ISTA DE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>
            <a:extLst>
              <a:ext uri="{FF2B5EF4-FFF2-40B4-BE49-F238E27FC236}">
                <a16:creationId xmlns:a16="http://schemas.microsoft.com/office/drawing/2014/main" id="{28F1CFED-82CC-114B-BA67-8DB7003DC820}"/>
              </a:ext>
            </a:extLst>
          </p:cNvPr>
          <p:cNvSpPr txBox="1"/>
          <p:nvPr/>
        </p:nvSpPr>
        <p:spPr>
          <a:xfrm>
            <a:off x="4406089" y="1266291"/>
            <a:ext cx="433291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833480"/>
            <a:ext cx="3648728" cy="6024520"/>
          </a:xfrm>
          <a:prstGeom prst="rect">
            <a:avLst/>
          </a:prstGeom>
        </p:spPr>
        <p:txBody>
          <a:bodyPr lIns="720000" tIns="608400" rIns="720000" rtlCol="0" anchor="t">
            <a:normAutofit/>
          </a:bodyPr>
          <a:lstStyle>
            <a:lvl1pPr marL="0" indent="0" algn="ctr" rtl="0">
              <a:lnSpc>
                <a:spcPct val="90000"/>
              </a:lnSpc>
              <a:buNone/>
              <a:defRPr lang="es-ES" sz="1400" spc="4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>
            <a:extLst>
              <a:ext uri="{FF2B5EF4-FFF2-40B4-BE49-F238E27FC236}">
                <a16:creationId xmlns:a16="http://schemas.microsoft.com/office/drawing/2014/main" id="{48B13D66-5DC5-255E-ABBD-81418BD7E6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4817217"/>
            <a:ext cx="3648728" cy="204078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2351" y="2265844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60606" y="2535244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>
            <a:extLst>
              <a:ext uri="{FF2B5EF4-FFF2-40B4-BE49-F238E27FC236}">
                <a16:creationId xmlns:a16="http://schemas.microsoft.com/office/drawing/2014/main" id="{8A7C2A8B-EB4E-027C-1617-CD18B2F58DE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60605" y="2348662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>
            <a:extLst>
              <a:ext uri="{FF2B5EF4-FFF2-40B4-BE49-F238E27FC236}">
                <a16:creationId xmlns:a16="http://schemas.microsoft.com/office/drawing/2014/main" id="{476807FF-0153-D989-1210-16A9BB3CFA1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260606" y="3543648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>
            <a:extLst>
              <a:ext uri="{FF2B5EF4-FFF2-40B4-BE49-F238E27FC236}">
                <a16:creationId xmlns:a16="http://schemas.microsoft.com/office/drawing/2014/main" id="{0A643210-76F2-DC9C-C2E3-A4B535C8AE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60605" y="4358216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>
            <a:extLst>
              <a:ext uri="{FF2B5EF4-FFF2-40B4-BE49-F238E27FC236}">
                <a16:creationId xmlns:a16="http://schemas.microsoft.com/office/drawing/2014/main" id="{397AB93E-947F-2434-6960-20608B794D9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260606" y="4552052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>
            <a:extLst>
              <a:ext uri="{FF2B5EF4-FFF2-40B4-BE49-F238E27FC236}">
                <a16:creationId xmlns:a16="http://schemas.microsoft.com/office/drawing/2014/main" id="{055E7203-4BC6-2547-320A-47E844E7E8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60605" y="5366620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>
            <a:extLst>
              <a:ext uri="{FF2B5EF4-FFF2-40B4-BE49-F238E27FC236}">
                <a16:creationId xmlns:a16="http://schemas.microsoft.com/office/drawing/2014/main" id="{FCF07314-587A-A5B5-2114-7C4586D04F8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60606" y="5560456"/>
            <a:ext cx="3381424" cy="15388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28" name="Marcador de texto 17">
            <a:extLst>
              <a:ext uri="{FF2B5EF4-FFF2-40B4-BE49-F238E27FC236}">
                <a16:creationId xmlns:a16="http://schemas.microsoft.com/office/drawing/2014/main" id="{8A7C2A8B-EB4E-027C-1617-CD18B2F58DE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60605" y="3356885"/>
            <a:ext cx="3381425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9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52351" y="3301673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30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52351" y="4310260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31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52351" y="5317635"/>
            <a:ext cx="802867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33440239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ISTA DE 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he About…">
            <a:extLst>
              <a:ext uri="{FF2B5EF4-FFF2-40B4-BE49-F238E27FC236}">
                <a16:creationId xmlns:a16="http://schemas.microsoft.com/office/drawing/2014/main" id="{28F1CFED-82CC-114B-BA67-8DB7003DC820}"/>
              </a:ext>
            </a:extLst>
          </p:cNvPr>
          <p:cNvSpPr txBox="1"/>
          <p:nvPr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itchFamily="2" charset="77"/>
                <a:cs typeface="Helvetica"/>
              </a:rPr>
              <a:t>CONTENIDO</a:t>
            </a:r>
          </a:p>
        </p:txBody>
      </p:sp>
      <p:sp>
        <p:nvSpPr>
          <p:cNvPr id="4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4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435693" y="246548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435692" y="2769514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4" name="Marcador de texto 17">
            <a:extLst>
              <a:ext uri="{FF2B5EF4-FFF2-40B4-BE49-F238E27FC236}">
                <a16:creationId xmlns:a16="http://schemas.microsoft.com/office/drawing/2014/main" id="{8A7C2A8B-EB4E-027C-1617-CD18B2F58DE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35692" y="3764166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5" name="Marcador de texto 17">
            <a:extLst>
              <a:ext uri="{FF2B5EF4-FFF2-40B4-BE49-F238E27FC236}">
                <a16:creationId xmlns:a16="http://schemas.microsoft.com/office/drawing/2014/main" id="{476807FF-0153-D989-1210-16A9BB3CFA1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35692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6" name="Marcador de texto 17">
            <a:extLst>
              <a:ext uri="{FF2B5EF4-FFF2-40B4-BE49-F238E27FC236}">
                <a16:creationId xmlns:a16="http://schemas.microsoft.com/office/drawing/2014/main" id="{0A643210-76F2-DC9C-C2E3-A4B535C8AE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542303" y="2459371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37" name="Marcador de texto 17">
            <a:extLst>
              <a:ext uri="{FF2B5EF4-FFF2-40B4-BE49-F238E27FC236}">
                <a16:creationId xmlns:a16="http://schemas.microsoft.com/office/drawing/2014/main" id="{397AB93E-947F-2434-6960-20608B794D9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42303" y="2768578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38" name="Marcador de texto 17">
            <a:extLst>
              <a:ext uri="{FF2B5EF4-FFF2-40B4-BE49-F238E27FC236}">
                <a16:creationId xmlns:a16="http://schemas.microsoft.com/office/drawing/2014/main" id="{055E7203-4BC6-2547-320A-47E844E7E8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39733" y="3763419"/>
            <a:ext cx="2616101" cy="1410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lvl1pPr marL="0" indent="0" algn="l">
              <a:buNone/>
              <a:defRPr lang="es-ES" sz="1000" b="1" i="0" cap="all" spc="150" baseline="0">
                <a:solidFill>
                  <a:srgbClr val="686868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40" name="Marcador de texto 17">
            <a:extLst>
              <a:ext uri="{FF2B5EF4-FFF2-40B4-BE49-F238E27FC236}">
                <a16:creationId xmlns:a16="http://schemas.microsoft.com/office/drawing/2014/main" id="{FCF07314-587A-A5B5-2114-7C4586D04F8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39734" y="4059202"/>
            <a:ext cx="3103414" cy="153888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0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</p:txBody>
      </p:sp>
      <p:sp>
        <p:nvSpPr>
          <p:cNvPr id="7" name="Marcador de posición de imagen 2">
            <a:extLst>
              <a:ext uri="{FF2B5EF4-FFF2-40B4-BE49-F238E27FC236}">
                <a16:creationId xmlns:a16="http://schemas.microsoft.com/office/drawing/2014/main" id="{794090E6-3F4F-A8C6-CB69-E04F82EBD80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768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8" name="Marcador de posición de imagen 2">
            <a:extLst>
              <a:ext uri="{FF2B5EF4-FFF2-40B4-BE49-F238E27FC236}">
                <a16:creationId xmlns:a16="http://schemas.microsoft.com/office/drawing/2014/main" id="{D52AA0B9-D2FE-7DF3-F8D0-0A8134184EF4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620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9" name="Marcador de posición de imagen 2">
            <a:extLst>
              <a:ext uri="{FF2B5EF4-FFF2-40B4-BE49-F238E27FC236}">
                <a16:creationId xmlns:a16="http://schemas.microsoft.com/office/drawing/2014/main" id="{AA858C0E-7F72-9050-37AB-F1D2489E8BBF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2472000" y="5050800"/>
            <a:ext cx="2044800" cy="1494000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marL="0" indent="0" algn="ctr" rtl="0">
              <a:buNone/>
              <a:defRPr lang="es-ES" sz="1200" spc="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322FB4C1-1DAF-3097-2EC4-3470EFF4ACEC}"/>
              </a:ext>
            </a:extLst>
          </p:cNvPr>
          <p:cNvCxnSpPr>
            <a:cxnSpLocks/>
          </p:cNvCxnSpPr>
          <p:nvPr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he About…">
            <a:extLst>
              <a:ext uri="{FF2B5EF4-FFF2-40B4-BE49-F238E27FC236}">
                <a16:creationId xmlns:a16="http://schemas.microsoft.com/office/drawing/2014/main" id="{28F1CFED-82CC-114B-BA67-8DB7003DC820}"/>
              </a:ext>
            </a:extLst>
          </p:cNvPr>
          <p:cNvSpPr txBox="1"/>
          <p:nvPr userDrawn="1"/>
        </p:nvSpPr>
        <p:spPr>
          <a:xfrm>
            <a:off x="2368800" y="1036246"/>
            <a:ext cx="433291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4800" b="1" kern="1000" spc="300" dirty="0">
                <a:solidFill>
                  <a:srgbClr val="E2E3E1"/>
                </a:solidFill>
                <a:latin typeface="Montserrat" pitchFamily="2" charset="77"/>
                <a:cs typeface="Helvetica"/>
              </a:rPr>
              <a:t>CONTENIDO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322FB4C1-1DAF-3097-2EC4-3470EFF4ACEC}"/>
              </a:ext>
            </a:extLst>
          </p:cNvPr>
          <p:cNvCxnSpPr>
            <a:cxnSpLocks/>
          </p:cNvCxnSpPr>
          <p:nvPr userDrawn="1"/>
        </p:nvCxnSpPr>
        <p:spPr>
          <a:xfrm>
            <a:off x="3989032" y="1891752"/>
            <a:ext cx="1165936" cy="0"/>
          </a:xfrm>
          <a:prstGeom prst="line">
            <a:avLst/>
          </a:prstGeom>
          <a:ln w="50800" cap="rnd">
            <a:solidFill>
              <a:schemeClr val="bg1">
                <a:lumMod val="85000"/>
              </a:schemeClr>
            </a:solidFill>
            <a:prstDash val="solid"/>
          </a:ln>
          <a:effectLst>
            <a:outerShdw blurRad="40000" dist="20000" dir="5400000" sx="89000" sy="89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52590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01.</a:t>
            </a:r>
          </a:p>
        </p:txBody>
      </p:sp>
      <p:sp>
        <p:nvSpPr>
          <p:cNvPr id="23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52590" y="3696755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02.</a:t>
            </a:r>
          </a:p>
        </p:txBody>
      </p:sp>
      <p:sp>
        <p:nvSpPr>
          <p:cNvPr id="26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768404" y="2382820"/>
            <a:ext cx="773899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03.</a:t>
            </a:r>
          </a:p>
        </p:txBody>
      </p:sp>
      <p:sp>
        <p:nvSpPr>
          <p:cNvPr id="27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691270" y="3687553"/>
            <a:ext cx="851033" cy="614469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>
            <a:lvl1pPr marL="0" indent="0" algn="l">
              <a:buNone/>
              <a:defRPr lang="es-ES" sz="3600" b="1" i="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</a:lstStyle>
          <a:p>
            <a:pPr lvl="0" rtl="0"/>
            <a:r>
              <a:rPr lang="es-ES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3669672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a foto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4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37200" y="1000800"/>
            <a:ext cx="3610800" cy="5122800"/>
          </a:xfrm>
          <a:prstGeom prst="rect">
            <a:avLst/>
          </a:prstGeom>
        </p:spPr>
        <p:txBody>
          <a:bodyPr lIns="576000" tIns="561600" rIns="576000" rtlCol="0">
            <a:normAutofit/>
          </a:bodyPr>
          <a:lstStyle>
            <a:lvl1pPr marL="0" indent="0" algn="ctr" rtl="0">
              <a:buNone/>
              <a:defRPr lang="es-ES" sz="1400" spc="3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6" name="Marcador de texto 11">
            <a:extLst>
              <a:ext uri="{FF2B5EF4-FFF2-40B4-BE49-F238E27FC236}">
                <a16:creationId xmlns:a16="http://schemas.microsoft.com/office/drawing/2014/main" id="{48B13D66-5DC5-255E-ABBD-81418BD7E6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37200" y="4255200"/>
            <a:ext cx="3610800" cy="1868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400" i="0" cap="none" spc="200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1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1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2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13" name="Marcador de texto 17">
            <a:extLst>
              <a:ext uri="{FF2B5EF4-FFF2-40B4-BE49-F238E27FC236}">
                <a16:creationId xmlns:a16="http://schemas.microsoft.com/office/drawing/2014/main" id="{CD0D4DC7-28EA-E67B-CE48-DB167CDC598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</p:spTree>
    <p:extLst>
      <p:ext uri="{BB962C8B-B14F-4D97-AF65-F5344CB8AC3E}">
        <p14:creationId xmlns:p14="http://schemas.microsoft.com/office/powerpoint/2010/main" val="67037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4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04000" y="12168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200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>
            <a:extLst>
              <a:ext uri="{FF2B5EF4-FFF2-40B4-BE49-F238E27FC236}">
                <a16:creationId xmlns:a16="http://schemas.microsoft.com/office/drawing/2014/main" id="{CD0D4DC7-28EA-E67B-CE48-DB167CDC598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5004000" y="3585600"/>
            <a:ext cx="3888000" cy="2214000"/>
          </a:xfrm>
          <a:prstGeom prst="rect">
            <a:avLst/>
          </a:prstGeom>
        </p:spPr>
        <p:txBody>
          <a:bodyPr lIns="576000" tIns="46800" rIns="576000" rtlCol="0" anchor="ctr">
            <a:normAutofit/>
          </a:bodyPr>
          <a:lstStyle>
            <a:lvl1pPr marL="0" indent="0" algn="ctr" rtl="0">
              <a:lnSpc>
                <a:spcPct val="120000"/>
              </a:lnSpc>
              <a:buNone/>
              <a:defRPr lang="es-ES" sz="14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9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2748363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FOTOS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6572515" y="1266291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4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92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24" name="Marcador de texto 17">
            <a:extLst>
              <a:ext uri="{FF2B5EF4-FFF2-40B4-BE49-F238E27FC236}">
                <a16:creationId xmlns:a16="http://schemas.microsoft.com/office/drawing/2014/main" id="{A0CA764B-2F32-5185-0F0E-441D0517294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1591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5" name="Marcador de texto 17">
            <a:extLst>
              <a:ext uri="{FF2B5EF4-FFF2-40B4-BE49-F238E27FC236}">
                <a16:creationId xmlns:a16="http://schemas.microsoft.com/office/drawing/2014/main" id="{F5728FB8-D2CD-7081-B340-3E11A5354A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0715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" name="Marcador de texto 17">
            <a:extLst>
              <a:ext uri="{FF2B5EF4-FFF2-40B4-BE49-F238E27FC236}">
                <a16:creationId xmlns:a16="http://schemas.microsoft.com/office/drawing/2014/main" id="{CD0D4DC7-28EA-E67B-CE48-DB167CDC598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5839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40000" y="3852621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7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4669200" y="3852621"/>
            <a:ext cx="1965600" cy="2566800"/>
          </a:xfrm>
          <a:prstGeom prst="rect">
            <a:avLst/>
          </a:prstGeom>
        </p:spPr>
        <p:txBody>
          <a:bodyPr lIns="216000" tIns="374400" rIns="216000" rtlCol="0" anchor="t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E067E1CE-05F3-3CBB-CFD4-BD8C78B7DD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69200" y="5154425"/>
            <a:ext cx="1965600" cy="126886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  <a:alpha val="88000"/>
                </a:schemeClr>
              </a:gs>
              <a:gs pos="23000">
                <a:schemeClr val="accent1">
                  <a:lumMod val="89000"/>
                  <a:alpha val="88000"/>
                </a:schemeClr>
              </a:gs>
              <a:gs pos="68000">
                <a:schemeClr val="accent1">
                  <a:lumMod val="75000"/>
                  <a:alpha val="87000"/>
                </a:schemeClr>
              </a:gs>
              <a:gs pos="97000">
                <a:schemeClr val="accent1">
                  <a:lumMod val="70000"/>
                  <a:alpha val="8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lIns="432000" tIns="72000" rIns="432000" bIns="72000" rtlCol="0" anchor="ctr">
            <a:normAutofit/>
          </a:bodyPr>
          <a:lstStyle>
            <a:lvl1pPr marL="0" indent="0" algn="ctr">
              <a:buNone/>
              <a:defRPr lang="es-ES" sz="1200" i="0" cap="none" spc="200" baseline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un título</a:t>
            </a:r>
          </a:p>
        </p:txBody>
      </p:sp>
      <p:sp>
        <p:nvSpPr>
          <p:cNvPr id="16" name="Marcador de posición de imagen 2">
            <a:extLst>
              <a:ext uri="{FF2B5EF4-FFF2-40B4-BE49-F238E27FC236}">
                <a16:creationId xmlns:a16="http://schemas.microsoft.com/office/drawing/2014/main" id="{CA37364F-5CFA-FBDE-115D-327BBCD796D3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40000" y="1008000"/>
            <a:ext cx="1965600" cy="2566800"/>
          </a:xfrm>
          <a:prstGeom prst="rect">
            <a:avLst/>
          </a:prstGeom>
        </p:spPr>
        <p:txBody>
          <a:bodyPr lIns="216000" rIns="216000" rtlCol="0" anchor="ctr">
            <a:normAutofit/>
          </a:bodyPr>
          <a:lstStyle>
            <a:lvl1pPr marL="0" indent="0" algn="ctr" rtl="0">
              <a:buNone/>
              <a:defRPr lang="es-ES" sz="1200" spc="200" baseline="0">
                <a:solidFill>
                  <a:srgbClr val="7C7C7C"/>
                </a:solidFill>
              </a:defRPr>
            </a:lvl1pPr>
          </a:lstStyle>
          <a:p>
            <a:pPr rtl="0"/>
            <a:r>
              <a:rPr lang="es-ES" dirty="0"/>
              <a:t>Haga clic para agregar una imagen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36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301153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SmartArt con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25" name="Marcador de SmartArt 24">
            <a:extLst>
              <a:ext uri="{FF2B5EF4-FFF2-40B4-BE49-F238E27FC236}">
                <a16:creationId xmlns:a16="http://schemas.microsoft.com/office/drawing/2014/main" id="{76AD4C4E-4A46-5B0E-CDD2-4EFA36B4FB6A}"/>
              </a:ext>
            </a:extLst>
          </p:cNvPr>
          <p:cNvSpPr>
            <a:spLocks noGrp="1"/>
          </p:cNvSpPr>
          <p:nvPr>
            <p:ph type="dgm" sz="quarter" idx="10" hasCustomPrompt="1"/>
          </p:nvPr>
        </p:nvSpPr>
        <p:spPr>
          <a:xfrm>
            <a:off x="4464049" y="1098550"/>
            <a:ext cx="4384675" cy="5191125"/>
          </a:xfrm>
        </p:spPr>
        <p:txBody>
          <a:bodyPr lIns="288000" rIns="288000" anchor="ctr">
            <a:normAutofit/>
          </a:bodyPr>
          <a:lstStyle>
            <a:lvl1pPr marL="0" indent="0" algn="ctr">
              <a:buNone/>
              <a:defRPr sz="1200">
                <a:solidFill>
                  <a:srgbClr val="7C7C7C"/>
                </a:solidFill>
              </a:defRPr>
            </a:lvl1pPr>
          </a:lstStyle>
          <a:p>
            <a:r>
              <a:rPr lang="es-ES" dirty="0"/>
              <a:t>Insertar elemento gráfico SmartArt</a:t>
            </a:r>
          </a:p>
        </p:txBody>
      </p:sp>
      <p:sp>
        <p:nvSpPr>
          <p:cNvPr id="26" name="Marcador de texto 17">
            <a:extLst>
              <a:ext uri="{FF2B5EF4-FFF2-40B4-BE49-F238E27FC236}">
                <a16:creationId xmlns:a16="http://schemas.microsoft.com/office/drawing/2014/main" id="{88200DBC-84FE-5D9C-1B77-390356BFC7D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27" name="Marcador de texto 17">
            <a:extLst>
              <a:ext uri="{FF2B5EF4-FFF2-40B4-BE49-F238E27FC236}">
                <a16:creationId xmlns:a16="http://schemas.microsoft.com/office/drawing/2014/main" id="{1C2E79A8-AE62-BE30-5739-C86EE0036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  <p:sp>
        <p:nvSpPr>
          <p:cNvPr id="28" name="Marcador de texto 17">
            <a:extLst>
              <a:ext uri="{FF2B5EF4-FFF2-40B4-BE49-F238E27FC236}">
                <a16:creationId xmlns:a16="http://schemas.microsoft.com/office/drawing/2014/main" id="{0F781AF8-9E23-F38E-9875-1C3EA95D729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0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</p:spTree>
    <p:extLst>
      <p:ext uri="{BB962C8B-B14F-4D97-AF65-F5344CB8AC3E}">
        <p14:creationId xmlns:p14="http://schemas.microsoft.com/office/powerpoint/2010/main" val="2709751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85" userDrawn="1">
          <p15:clr>
            <a:srgbClr val="FBAE40"/>
          </p15:clr>
        </p15:guide>
        <p15:guide id="2" pos="28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con contenido multi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11" name="Marcador de texto 17">
            <a:extLst>
              <a:ext uri="{FF2B5EF4-FFF2-40B4-BE49-F238E27FC236}">
                <a16:creationId xmlns:a16="http://schemas.microsoft.com/office/drawing/2014/main" id="{88200DBC-84FE-5D9C-1B77-390356BFC7D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58800" y="2170800"/>
            <a:ext cx="3381425" cy="447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1600" b="0" i="0" cap="none" spc="150" baseline="0">
                <a:solidFill>
                  <a:srgbClr val="7F7F7F"/>
                </a:solidFill>
                <a:latin typeface="Montserrat" pitchFamily="2" charset="77"/>
              </a:defRPr>
            </a:lvl1pPr>
          </a:lstStyle>
          <a:p>
            <a:pPr lvl="0" rtl="0"/>
            <a:r>
              <a:rPr lang="es-ES" dirty="0"/>
              <a:t>Haga clic para agregar subtítulo</a:t>
            </a:r>
          </a:p>
        </p:txBody>
      </p:sp>
      <p:sp>
        <p:nvSpPr>
          <p:cNvPr id="13" name="Marcador de texto 17">
            <a:extLst>
              <a:ext uri="{FF2B5EF4-FFF2-40B4-BE49-F238E27FC236}">
                <a16:creationId xmlns:a16="http://schemas.microsoft.com/office/drawing/2014/main" id="{0F781AF8-9E23-F38E-9875-1C3EA95D729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8801" y="1094400"/>
            <a:ext cx="3381424" cy="101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lvl1pPr marL="0" indent="0" algn="l">
              <a:buNone/>
              <a:defRPr lang="es-ES" sz="3600" b="1" i="0" cap="all" spc="150" baseline="0">
                <a:solidFill>
                  <a:srgbClr val="464747"/>
                </a:solidFill>
                <a:latin typeface="Montserrat SemiBold" pitchFamily="2" charset="77"/>
              </a:defRPr>
            </a:lvl1pPr>
          </a:lstStyle>
          <a:p>
            <a:pPr lvl="0" rtl="0"/>
            <a:r>
              <a:rPr lang="es-ES" dirty="0"/>
              <a:t>agregar TÍTULO</a:t>
            </a:r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36" hasCustomPrompt="1"/>
          </p:nvPr>
        </p:nvSpPr>
        <p:spPr>
          <a:xfrm>
            <a:off x="4464049" y="1098549"/>
            <a:ext cx="4384675" cy="5191125"/>
          </a:xfrm>
        </p:spPr>
        <p:txBody>
          <a:bodyPr tIns="982800">
            <a:normAutofit/>
          </a:bodyPr>
          <a:lstStyle>
            <a:lvl1pPr marL="0" indent="0" algn="ctr">
              <a:buNone/>
              <a:defRPr sz="1200" baseline="0">
                <a:solidFill>
                  <a:srgbClr val="D0D0D0"/>
                </a:solidFill>
              </a:defRPr>
            </a:lvl1pPr>
          </a:lstStyle>
          <a:p>
            <a:r>
              <a:rPr lang="es-ES" dirty="0"/>
              <a:t>Haga clic para Insertar contenido</a:t>
            </a:r>
          </a:p>
        </p:txBody>
      </p:sp>
      <p:sp>
        <p:nvSpPr>
          <p:cNvPr id="14" name="The About…">
            <a:extLst>
              <a:ext uri="{FF2B5EF4-FFF2-40B4-BE49-F238E27FC236}">
                <a16:creationId xmlns:a16="http://schemas.microsoft.com/office/drawing/2014/main" id="{53215FDE-E9BE-FA41-B52C-959E9D4E6695}"/>
              </a:ext>
            </a:extLst>
          </p:cNvPr>
          <p:cNvSpPr txBox="1"/>
          <p:nvPr userDrawn="1"/>
        </p:nvSpPr>
        <p:spPr>
          <a:xfrm>
            <a:off x="8022624" y="5866673"/>
            <a:ext cx="6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spcAft>
                <a:spcPts val="600"/>
              </a:spcAft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endParaRPr lang="es-ES" sz="4800" b="1" kern="1000" spc="300" dirty="0">
              <a:solidFill>
                <a:srgbClr val="E2E3E1"/>
              </a:solidFill>
              <a:latin typeface="Montserrat" pitchFamily="2" charset="77"/>
              <a:cs typeface="Helvetica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FBC77FD-7499-5324-AAE4-1D5E9F79A14F}"/>
              </a:ext>
            </a:extLst>
          </p:cNvPr>
          <p:cNvSpPr/>
          <p:nvPr userDrawn="1"/>
        </p:nvSpPr>
        <p:spPr>
          <a:xfrm>
            <a:off x="-1" y="6572767"/>
            <a:ext cx="9144001" cy="2852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92A9541-F771-D66F-8C08-3D58E76362B4}"/>
              </a:ext>
            </a:extLst>
          </p:cNvPr>
          <p:cNvSpPr/>
          <p:nvPr userDrawn="1"/>
        </p:nvSpPr>
        <p:spPr>
          <a:xfrm>
            <a:off x="7808924" y="6639405"/>
            <a:ext cx="939681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rPr lang="es-ES" sz="700" b="0" i="0" kern="700" spc="50" dirty="0">
                <a:solidFill>
                  <a:schemeClr val="bg1">
                    <a:lumMod val="7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DIAPOSITIVA</a:t>
            </a:r>
            <a:r>
              <a:rPr lang="es-ES" sz="700" b="0" i="0" spc="190" dirty="0">
                <a:solidFill>
                  <a:schemeClr val="bg1">
                    <a:lumMod val="65000"/>
                  </a:schemeClr>
                </a:solidFill>
                <a:latin typeface="Montserrat Light" pitchFamily="2" charset="77"/>
                <a:ea typeface="Roboto Black"/>
                <a:cs typeface="Helvetica Light"/>
                <a:sym typeface="Roboto Black"/>
              </a:rPr>
              <a:t> </a:t>
            </a:r>
            <a:r>
              <a:rPr lang="es-ES" sz="700" b="0" i="0" dirty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t> </a:t>
            </a:r>
            <a:fld id="{8E3DB9DB-9B55-1945-A906-7B7B0C2F5F8A}" type="slidenum">
              <a:rPr lang="es-ES" sz="900" b="0" i="0" smtClean="0">
                <a:solidFill>
                  <a:schemeClr val="bg1">
                    <a:lumMod val="65000"/>
                  </a:schemeClr>
                </a:solidFill>
                <a:latin typeface="Montserrat Medium" pitchFamily="2" charset="77"/>
                <a:cs typeface="Helvetica Neue Medium"/>
              </a:rPr>
              <a:pPr algn="r">
                <a:defRPr sz="8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pPr>
              <a:t>‹Nº›</a:t>
            </a:fld>
            <a:endParaRPr lang="es-ES" sz="700" b="0" i="0" spc="190" dirty="0">
              <a:solidFill>
                <a:schemeClr val="bg1">
                  <a:lumMod val="65000"/>
                </a:schemeClr>
              </a:solidFill>
              <a:latin typeface="Montserrat Light" pitchFamily="2" charset="77"/>
              <a:ea typeface="Roboto Black"/>
              <a:cs typeface="Helvetica Light"/>
              <a:sym typeface="Roboto Black"/>
            </a:endParaRP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845B9658-E538-5E40-B3FF-3D6451C5BF5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2617" y="6571295"/>
            <a:ext cx="6730800" cy="286705"/>
          </a:xfrm>
          <a:prstGeom prst="rect">
            <a:avLst/>
          </a:prstGeom>
          <a:ln>
            <a:noFill/>
          </a:ln>
        </p:spPr>
        <p:txBody>
          <a:bodyPr lIns="36000" tIns="0" rIns="0" bIns="0" rtlCol="0" anchor="ctr"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lang="es-ES" sz="900" spc="5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s-ES" dirty="0"/>
              <a:t>Titulo del proyecto</a:t>
            </a:r>
          </a:p>
        </p:txBody>
      </p:sp>
      <p:sp>
        <p:nvSpPr>
          <p:cNvPr id="16" name="Marcador de texto 17">
            <a:extLst>
              <a:ext uri="{FF2B5EF4-FFF2-40B4-BE49-F238E27FC236}">
                <a16:creationId xmlns:a16="http://schemas.microsoft.com/office/drawing/2014/main" id="{1C2E79A8-AE62-BE30-5739-C86EE0036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8800" y="2861590"/>
            <a:ext cx="3381424" cy="682238"/>
          </a:xfrm>
          <a:prstGeom prst="rect">
            <a:avLst/>
          </a:prstGeom>
        </p:spPr>
        <p:txBody>
          <a:bodyPr lIns="0" tIns="0" rIns="0" bIns="0" rtlCol="0">
            <a:spAutoFit/>
          </a:bodyPr>
          <a:lstStyle>
            <a:lvl1pPr marL="0" indent="0" algn="l">
              <a:lnSpc>
                <a:spcPct val="100000"/>
              </a:lnSpc>
              <a:buNone/>
              <a:defRPr lang="es-ES" sz="1200" b="0" i="0" cap="none" spc="100" baseline="0">
                <a:solidFill>
                  <a:srgbClr val="7F7F7F"/>
                </a:solidFill>
              </a:defRPr>
            </a:lvl1pPr>
          </a:lstStyle>
          <a:p>
            <a:pPr lvl="0" rtl="0"/>
            <a:r>
              <a:rPr lang="es-ES" dirty="0"/>
              <a:t>Haga clic para agregar una descripción de título</a:t>
            </a:r>
          </a:p>
          <a:p>
            <a:pPr lvl="0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642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9492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71057"/>
            <a:ext cx="7886700" cy="3705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66815D90-A5FB-D34A-851E-052709078845}" type="datetime1">
              <a:rPr lang="es-ES" smtClean="0"/>
              <a:t>23/9/24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fld id="{00595991-7FD8-9041-9864-A9A00B37A2A7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CBCAC4A-F576-8F4D-99CA-7F7FAF783745}"/>
              </a:ext>
            </a:extLst>
          </p:cNvPr>
          <p:cNvSpPr/>
          <p:nvPr/>
        </p:nvSpPr>
        <p:spPr>
          <a:xfrm>
            <a:off x="3" y="3"/>
            <a:ext cx="9144001" cy="805845"/>
          </a:xfrm>
          <a:prstGeom prst="rect">
            <a:avLst/>
          </a:prstGeom>
          <a:gradFill flip="none" rotWithShape="1">
            <a:gsLst>
              <a:gs pos="28000">
                <a:schemeClr val="bg1"/>
              </a:gs>
              <a:gs pos="100000">
                <a:srgbClr val="EFEFEF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3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8BFFC8"/>
              </a:solidFill>
            </a:endParaRPr>
          </a:p>
        </p:txBody>
      </p:sp>
      <p:pic>
        <p:nvPicPr>
          <p:cNvPr id="9" name="Imagen 8" descr="Sin título-5.png">
            <a:extLst>
              <a:ext uri="{FF2B5EF4-FFF2-40B4-BE49-F238E27FC236}">
                <a16:creationId xmlns:a16="http://schemas.microsoft.com/office/drawing/2014/main" id="{6C6BEB64-9553-A447-869C-0BA443BB3D5A}"/>
              </a:ext>
            </a:extLst>
          </p:cNvPr>
          <p:cNvPicPr>
            <a:picLocks noChangeAspect="1"/>
          </p:cNvPicPr>
          <p:nvPr/>
        </p:nvPicPr>
        <p:blipFill>
          <a:blip r:embed="rId2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2437" y="150113"/>
            <a:ext cx="684870" cy="662482"/>
          </a:xfrm>
          <a:prstGeom prst="rect">
            <a:avLst/>
          </a:prstGeom>
        </p:spPr>
      </p:pic>
      <p:pic>
        <p:nvPicPr>
          <p:cNvPr id="12" name="Imagen 11" descr="Texto&#10;&#10;Descripción generada automáticamente con confianza media">
            <a:extLst>
              <a:ext uri="{FF2B5EF4-FFF2-40B4-BE49-F238E27FC236}">
                <a16:creationId xmlns:a16="http://schemas.microsoft.com/office/drawing/2014/main" id="{B03A518E-1EF2-02B2-1732-EB69EAB01E41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184150" y="12039"/>
            <a:ext cx="2825750" cy="806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3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72" r:id="rId16"/>
    <p:sldLayoutId id="2147483766" r:id="rId17"/>
    <p:sldLayoutId id="2147483767" r:id="rId18"/>
    <p:sldLayoutId id="2147483768" r:id="rId19"/>
    <p:sldLayoutId id="2147483770" r:id="rId20"/>
    <p:sldLayoutId id="2147483771" r:id="rId21"/>
    <p:sldLayoutId id="2147483769" r:id="rId2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ontserrat Medium" pitchFamily="2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baseline="0">
          <a:solidFill>
            <a:schemeClr val="bg2">
              <a:lumMod val="50000"/>
            </a:schemeClr>
          </a:solidFill>
          <a:latin typeface="Montserrat" pitchFamily="2" charset="77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baseline="0">
          <a:solidFill>
            <a:schemeClr val="bg2">
              <a:lumMod val="50000"/>
            </a:schemeClr>
          </a:solidFill>
          <a:latin typeface="Montserrat" pitchFamily="2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baseline="0">
          <a:solidFill>
            <a:schemeClr val="bg2">
              <a:lumMod val="50000"/>
            </a:schemeClr>
          </a:solidFill>
          <a:latin typeface="Montserrat" pitchFamily="2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itchFamily="2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baseline="0">
          <a:solidFill>
            <a:schemeClr val="bg2">
              <a:lumMod val="50000"/>
            </a:schemeClr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file:////Users/pablo/Library/Group%20Containers/UBF8T346G9.ms/WebArchiveCopyPasteTempFiles/com.microsoft.Word/images%3fq=tbnANd9GcSK6xK8IIlJoY8nvdPY8TFtVQ5zTHSmuCjkHQ&amp;s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>
            <a:extLst>
              <a:ext uri="{FF2B5EF4-FFF2-40B4-BE49-F238E27FC236}">
                <a16:creationId xmlns:a16="http://schemas.microsoft.com/office/drawing/2014/main" id="{208689C1-C493-D847-880A-551DD1F46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600" y="5702487"/>
            <a:ext cx="4876800" cy="554326"/>
          </a:xfrm>
        </p:spPr>
        <p:txBody>
          <a:bodyPr>
            <a:normAutofit fontScale="62500" lnSpcReduction="20000"/>
          </a:bodyPr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AUTOR: 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Pablo O. </a:t>
            </a:r>
            <a:r>
              <a:rPr lang="es-E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Ebohon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Serna</a:t>
            </a:r>
          </a:p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TUTOR: 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Lino Pedro García Morales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E1A5177-7ADF-6A4A-8F2C-3C7A5F917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93" y="2992359"/>
            <a:ext cx="5495987" cy="1325563"/>
          </a:xfrm>
        </p:spPr>
        <p:txBody>
          <a:bodyPr>
            <a:noAutofit/>
          </a:bodyPr>
          <a:lstStyle/>
          <a:p>
            <a:r>
              <a:rPr lang="es-ES" sz="32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IMPLEMENTACIÓN DE UN DISPOSITIVO DE GRABACIÓN Y REPRODUCCIÓN BASADO EN RASPBERRY PI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01830D2-A41D-5A27-D8E3-FF41A5C235C4}"/>
              </a:ext>
            </a:extLst>
          </p:cNvPr>
          <p:cNvSpPr txBox="1"/>
          <p:nvPr/>
        </p:nvSpPr>
        <p:spPr>
          <a:xfrm>
            <a:off x="4091651" y="6360817"/>
            <a:ext cx="96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C3E68EE0-02D4-7242-8DF0-77B97581CDC5}" type="datetime1">
              <a:rPr lang="es-ES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23/9/24</a:t>
            </a:fld>
            <a:endParaRPr lang="es-E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FECAFD1-2D7D-ACD5-8D5F-E3E3A36924AD}"/>
              </a:ext>
            </a:extLst>
          </p:cNvPr>
          <p:cNvSpPr txBox="1"/>
          <p:nvPr/>
        </p:nvSpPr>
        <p:spPr>
          <a:xfrm>
            <a:off x="403123" y="3677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23613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2FA70-3FA9-FA1D-B530-9D9CD6E3A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9319E7-01B6-5F21-079C-CA97E36155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381425" cy="221599"/>
          </a:xfrm>
        </p:spPr>
        <p:txBody>
          <a:bodyPr/>
          <a:lstStyle/>
          <a:p>
            <a:r>
              <a:rPr lang="es-ES" dirty="0" err="1">
                <a:solidFill>
                  <a:schemeClr val="accent4"/>
                </a:solidFill>
              </a:rPr>
              <a:t>Integrated</a:t>
            </a:r>
            <a:r>
              <a:rPr lang="es-ES" dirty="0">
                <a:solidFill>
                  <a:schemeClr val="accent4"/>
                </a:solidFill>
              </a:rPr>
              <a:t> </a:t>
            </a:r>
            <a:r>
              <a:rPr lang="es-ES" dirty="0" err="1">
                <a:solidFill>
                  <a:schemeClr val="accent4"/>
                </a:solidFill>
              </a:rPr>
              <a:t>InterChip</a:t>
            </a:r>
            <a:r>
              <a:rPr lang="es-ES" dirty="0">
                <a:solidFill>
                  <a:schemeClr val="accent4"/>
                </a:solidFill>
              </a:rPr>
              <a:t> </a:t>
            </a:r>
            <a:r>
              <a:rPr lang="es-ES" dirty="0" err="1">
                <a:solidFill>
                  <a:schemeClr val="accent4"/>
                </a:solidFill>
              </a:rPr>
              <a:t>Sound</a:t>
            </a:r>
            <a:r>
              <a:rPr lang="es-ES" dirty="0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4798868-E123-43B8-C871-DD6C6C08580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8801" y="1095839"/>
            <a:ext cx="3381424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I</a:t>
            </a:r>
            <a:r>
              <a:rPr lang="es-ES" baseline="30000" dirty="0">
                <a:solidFill>
                  <a:schemeClr val="accent5"/>
                </a:solidFill>
              </a:rPr>
              <a:t>2</a:t>
            </a:r>
            <a:r>
              <a:rPr lang="es-ES" cap="none" dirty="0">
                <a:solidFill>
                  <a:schemeClr val="accent5"/>
                </a:solidFill>
              </a:rPr>
              <a:t>s</a:t>
            </a:r>
            <a:endParaRPr lang="es-ES" dirty="0">
              <a:solidFill>
                <a:schemeClr val="accent5"/>
              </a:solidFill>
            </a:endParaRP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685E58B-5367-A26D-6188-DD886C2CA5D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66805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4" name="Marcador de texto 6">
            <a:extLst>
              <a:ext uri="{FF2B5EF4-FFF2-40B4-BE49-F238E27FC236}">
                <a16:creationId xmlns:a16="http://schemas.microsoft.com/office/drawing/2014/main" id="{34027D6C-03B9-2DE3-CBA7-246375568BD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039861"/>
            <a:ext cx="5296206" cy="990015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MODOS DE FUNCIONAMIENTOS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Maestro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Esclavo</a:t>
            </a:r>
            <a:r>
              <a:rPr lang="es-ES" sz="2000" b="1" dirty="0"/>
              <a:t>		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DA97A4B-C813-30D9-AAEA-AC41289AB86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85800" y="3393891"/>
            <a:ext cx="7772400" cy="2813389"/>
          </a:xfrm>
          <a:prstGeom prst="rect">
            <a:avLst/>
          </a:prstGeom>
          <a:noFill/>
          <a:ln w="22225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4081153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1164D-87A0-2421-A9B4-5C19EDE9D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53B2C2-7CDC-633C-AE19-1B4FE7151E2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72712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CONFIGURACIÓN SOFTWARE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BD68AB4-30D5-CA83-0B93-8F201F9FCB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8801" y="1095839"/>
            <a:ext cx="3381424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I</a:t>
            </a:r>
            <a:r>
              <a:rPr lang="es-ES" baseline="30000" dirty="0">
                <a:solidFill>
                  <a:schemeClr val="accent5"/>
                </a:solidFill>
              </a:rPr>
              <a:t>2</a:t>
            </a:r>
            <a:r>
              <a:rPr lang="es-ES" cap="none" dirty="0">
                <a:solidFill>
                  <a:schemeClr val="accent5"/>
                </a:solidFill>
              </a:rPr>
              <a:t>s</a:t>
            </a:r>
            <a:endParaRPr lang="es-ES" dirty="0">
              <a:solidFill>
                <a:schemeClr val="accent5"/>
              </a:solidFill>
            </a:endParaRP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B736590-7A10-ADC0-84F8-155C5756F6D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66805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Marcador de texto 6">
            <a:extLst>
              <a:ext uri="{FF2B5EF4-FFF2-40B4-BE49-F238E27FC236}">
                <a16:creationId xmlns:a16="http://schemas.microsoft.com/office/drawing/2014/main" id="{D83D09DC-AA36-4012-E922-E54003AF8ED4}"/>
              </a:ext>
            </a:extLst>
          </p:cNvPr>
          <p:cNvSpPr txBox="1">
            <a:spLocks/>
          </p:cNvSpPr>
          <p:nvPr/>
        </p:nvSpPr>
        <p:spPr>
          <a:xfrm>
            <a:off x="653490" y="2093035"/>
            <a:ext cx="8066441" cy="17671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200" b="0" i="0" kern="1200" cap="none" spc="100" baseline="0">
                <a:solidFill>
                  <a:srgbClr val="7F7F7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ALSA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CONFIGURACIÓN KERNEL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Descargar </a:t>
            </a:r>
            <a:r>
              <a:rPr lang="es-ES" sz="2000" dirty="0" err="1">
                <a:solidFill>
                  <a:schemeClr val="tx1"/>
                </a:solidFill>
              </a:rPr>
              <a:t>Kernel</a:t>
            </a:r>
            <a:r>
              <a:rPr lang="es-ES" sz="2000" dirty="0">
                <a:solidFill>
                  <a:schemeClr val="tx1"/>
                </a:solidFill>
              </a:rPr>
              <a:t> 6.6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rgbClr val="111111"/>
                </a:solidFill>
                <a:effectLst/>
              </a:rPr>
              <a:t>~/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linux</a:t>
            </a:r>
            <a:r>
              <a:rPr lang="es-ES" sz="2000" dirty="0">
                <a:solidFill>
                  <a:srgbClr val="111111"/>
                </a:solidFill>
                <a:effectLst/>
              </a:rPr>
              <a:t>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arch</a:t>
            </a:r>
            <a:r>
              <a:rPr lang="es-ES" sz="2000" dirty="0">
                <a:solidFill>
                  <a:srgbClr val="111111"/>
                </a:solidFill>
                <a:effectLst/>
              </a:rPr>
              <a:t>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arm</a:t>
            </a:r>
            <a:r>
              <a:rPr lang="es-ES" sz="2000" dirty="0">
                <a:solidFill>
                  <a:srgbClr val="111111"/>
                </a:solidFill>
                <a:effectLst/>
              </a:rPr>
              <a:t>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boot</a:t>
            </a:r>
            <a:r>
              <a:rPr lang="es-ES" sz="2000" dirty="0">
                <a:solidFill>
                  <a:srgbClr val="111111"/>
                </a:solidFill>
                <a:effectLst/>
              </a:rPr>
              <a:t>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dts</a:t>
            </a:r>
            <a:r>
              <a:rPr lang="es-ES" sz="2000" dirty="0">
                <a:solidFill>
                  <a:srgbClr val="111111"/>
                </a:solidFill>
                <a:effectLst/>
              </a:rPr>
              <a:t>/</a:t>
            </a:r>
            <a:r>
              <a:rPr lang="es-ES" sz="2000" dirty="0" err="1">
                <a:solidFill>
                  <a:srgbClr val="111111"/>
                </a:solidFill>
                <a:effectLst/>
              </a:rPr>
              <a:t>broadcom</a:t>
            </a:r>
            <a:r>
              <a:rPr lang="es-ES" sz="2000" dirty="0">
                <a:solidFill>
                  <a:srgbClr val="111111"/>
                </a:solidFill>
                <a:effectLst/>
              </a:rPr>
              <a:t>/rp1.dtsi </a:t>
            </a:r>
            <a:endParaRPr lang="es-ES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</a:endParaRPr>
          </a:p>
        </p:txBody>
      </p:sp>
      <p:pic>
        <p:nvPicPr>
          <p:cNvPr id="7" name="Imagen 6" descr="Imagen que contiene Gráfico de dispersión&#10;&#10;Descripción generada automáticamente">
            <a:extLst>
              <a:ext uri="{FF2B5EF4-FFF2-40B4-BE49-F238E27FC236}">
                <a16:creationId xmlns:a16="http://schemas.microsoft.com/office/drawing/2014/main" id="{1CE3D81F-4DA5-3EEE-2A31-694CEFD39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90" y="3715775"/>
            <a:ext cx="7735137" cy="1261163"/>
          </a:xfrm>
          <a:prstGeom prst="rect">
            <a:avLst/>
          </a:prstGeom>
          <a:ln w="22225">
            <a:solidFill>
              <a:schemeClr val="accent6"/>
            </a:solidFill>
          </a:ln>
        </p:spPr>
      </p:pic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D5A505AE-28D8-8BE4-2B8D-359B65BFA1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13" b="17182"/>
          <a:stretch/>
        </p:blipFill>
        <p:spPr>
          <a:xfrm>
            <a:off x="1878144" y="5073901"/>
            <a:ext cx="5387712" cy="140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50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76A179-5CC1-993B-2FD5-4E944A3D8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BCF420-030B-5D46-F897-2BCD866AF3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72712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CONFIGURACIÓN SOFTWARE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2597A72-5F2D-9B3A-35B8-2120DF13FB6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8801" y="1095839"/>
            <a:ext cx="3381424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I</a:t>
            </a:r>
            <a:r>
              <a:rPr lang="es-ES" baseline="30000" dirty="0">
                <a:solidFill>
                  <a:schemeClr val="accent5"/>
                </a:solidFill>
              </a:rPr>
              <a:t>2</a:t>
            </a:r>
            <a:r>
              <a:rPr lang="es-ES" cap="none" dirty="0">
                <a:solidFill>
                  <a:schemeClr val="accent5"/>
                </a:solidFill>
              </a:rPr>
              <a:t>s</a:t>
            </a:r>
            <a:endParaRPr lang="es-ES" dirty="0">
              <a:solidFill>
                <a:schemeClr val="accent5"/>
              </a:solidFill>
            </a:endParaRP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AF72C403-10C3-9BF9-5F5D-E47EA34D129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66805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Marcador de texto 6">
            <a:extLst>
              <a:ext uri="{FF2B5EF4-FFF2-40B4-BE49-F238E27FC236}">
                <a16:creationId xmlns:a16="http://schemas.microsoft.com/office/drawing/2014/main" id="{8488A3F7-A404-A1CD-C871-49E70FCF005A}"/>
              </a:ext>
            </a:extLst>
          </p:cNvPr>
          <p:cNvSpPr txBox="1">
            <a:spLocks/>
          </p:cNvSpPr>
          <p:nvPr/>
        </p:nvSpPr>
        <p:spPr>
          <a:xfrm>
            <a:off x="653490" y="2075371"/>
            <a:ext cx="8066441" cy="6488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200" b="0" i="0" kern="1200" cap="none" spc="100" baseline="0">
                <a:solidFill>
                  <a:srgbClr val="7F7F7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ALSA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chemeClr val="tx1"/>
                </a:solidFill>
              </a:rPr>
              <a:t>Overlay</a:t>
            </a:r>
            <a:r>
              <a:rPr lang="es-ES" sz="2000" dirty="0">
                <a:solidFill>
                  <a:schemeClr val="tx1"/>
                </a:solidFill>
              </a:rPr>
              <a:t> “i2smaster.dtbo”</a:t>
            </a:r>
          </a:p>
        </p:txBody>
      </p:sp>
      <p:pic>
        <p:nvPicPr>
          <p:cNvPr id="4" name="Picture 2" descr="page38image51353280">
            <a:extLst>
              <a:ext uri="{FF2B5EF4-FFF2-40B4-BE49-F238E27FC236}">
                <a16:creationId xmlns:a16="http://schemas.microsoft.com/office/drawing/2014/main" id="{D918544B-EFFB-7337-E86C-6B1348A1A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8" y="2915338"/>
            <a:ext cx="7735137" cy="1027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512C236-9010-0961-2337-5BBB0BE79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03" y="4070212"/>
            <a:ext cx="7772400" cy="1031121"/>
          </a:xfrm>
          <a:prstGeom prst="rect">
            <a:avLst/>
          </a:prstGeom>
        </p:spPr>
      </p:pic>
      <p:sp>
        <p:nvSpPr>
          <p:cNvPr id="9" name="Cuadro de texto 45">
            <a:extLst>
              <a:ext uri="{FF2B5EF4-FFF2-40B4-BE49-F238E27FC236}">
                <a16:creationId xmlns:a16="http://schemas.microsoft.com/office/drawing/2014/main" id="{5670B8CA-E0C2-0D87-A24D-B64854E805B1}"/>
              </a:ext>
            </a:extLst>
          </p:cNvPr>
          <p:cNvSpPr txBox="1"/>
          <p:nvPr/>
        </p:nvSpPr>
        <p:spPr>
          <a:xfrm>
            <a:off x="653490" y="5305758"/>
            <a:ext cx="7746463" cy="1031121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</a:pPr>
            <a:r>
              <a:rPr lang="en-US" sz="9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0 i2smaster: 1f000a0000.i2s-dit-hifi dit-hifi-0 (hw:0,0), ALSA (0 in, 8 out)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1 i2smaster: 1f000a0000.i2s-dir-hifi dir-hifi-1 (hw:0,1), ALSA (8 in, 0 out)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6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</a:t>
            </a:r>
            <a:endParaRPr lang="es-ES" sz="16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350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D76FC-C31C-CB27-A164-FCE4A0B21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25FA0B6-D46E-85EC-23C4-66FAC69C6C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788F865-E3B1-E1F2-FB20-4D740BB2620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D6CE50E6-A7F1-44AF-02C4-7FFE99193345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8104B6C-1DAF-2703-49D3-C947E69E2901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61B14F-1FBE-96C1-40F5-B09CFA046D0D}"/>
              </a:ext>
            </a:extLst>
          </p:cNvPr>
          <p:cNvSpPr txBox="1">
            <a:spLocks/>
          </p:cNvSpPr>
          <p:nvPr/>
        </p:nvSpPr>
        <p:spPr>
          <a:xfrm>
            <a:off x="2307576" y="2462935"/>
            <a:ext cx="4528847" cy="2065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MÓDULO DE CAPTURA DE AUDIO</a:t>
            </a:r>
          </a:p>
        </p:txBody>
      </p:sp>
    </p:spTree>
    <p:extLst>
      <p:ext uri="{BB962C8B-B14F-4D97-AF65-F5344CB8AC3E}">
        <p14:creationId xmlns:p14="http://schemas.microsoft.com/office/powerpoint/2010/main" val="25891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18B83-1113-FC60-CC00-073E4B8980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3EA4D1-51C9-2C5B-3F22-244DBF0E88A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CARACTERÍSTICAS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EE02E61-0624-9321-78D4-F76A940050E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3"/>
            <a:ext cx="8633245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captura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F3EA95C4-556C-BF6B-B698-73BA4B8F594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10361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0F3A4DBF-2170-D1C2-1095-A7088E94DB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247105"/>
            <a:ext cx="3681443" cy="1672253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GRABACIÓN DE AUDIO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Interfaz I</a:t>
            </a:r>
            <a:r>
              <a:rPr lang="es-ES" sz="2000" baseline="30000" dirty="0">
                <a:solidFill>
                  <a:schemeClr val="tx1"/>
                </a:solidFill>
              </a:rPr>
              <a:t>2</a:t>
            </a:r>
            <a:r>
              <a:rPr lang="es-ES" sz="2000" dirty="0">
                <a:solidFill>
                  <a:schemeClr val="tx1"/>
                </a:solidFill>
              </a:rPr>
              <a:t>s (Esclavo)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48 kHz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24 bits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8 canales de entrada</a:t>
            </a:r>
          </a:p>
        </p:txBody>
      </p:sp>
      <p:pic>
        <p:nvPicPr>
          <p:cNvPr id="3082" name="Picture 10" descr="Is it possible to transform a spectrogram representation of an audio signal  to an approximation of the original audio signal? - Quora">
            <a:extLst>
              <a:ext uri="{FF2B5EF4-FFF2-40B4-BE49-F238E27FC236}">
                <a16:creationId xmlns:a16="http://schemas.microsoft.com/office/drawing/2014/main" id="{30316F0D-C710-54EF-A5F2-B6690EF98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698" y="4116798"/>
            <a:ext cx="4292600" cy="1892300"/>
          </a:xfrm>
          <a:prstGeom prst="rect">
            <a:avLst/>
          </a:prstGeom>
          <a:solidFill>
            <a:srgbClr val="F4F4F4"/>
          </a:solidFill>
          <a:ln w="22225">
            <a:solidFill>
              <a:schemeClr val="accent6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515298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77CF2-DE9A-2FF7-9EF8-A6575B561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8A6B4-A593-9A44-A2C3-9D0AE6FE245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DISEÑO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7913CB-1CE4-CB37-7FC1-B7554599661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3"/>
            <a:ext cx="8633245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captura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259AA32-DFC4-7D7C-D7CD-D777670782E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70022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642CE761-1398-C968-6755-8A4C2D2993B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103369"/>
            <a:ext cx="3918510" cy="4344779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ADC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PCM1808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CONECTORES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Combo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CABLES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Apantallados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Dupont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CONEXIONES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Alimentación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Recibe SCK, WS y MCLK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Emite SD 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455F8D7-F840-A336-7EBE-961257C7D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098" y="2223604"/>
            <a:ext cx="3773412" cy="2410791"/>
          </a:xfrm>
          <a:prstGeom prst="rect">
            <a:avLst/>
          </a:prstGeom>
          <a:noFill/>
          <a:ln w="22225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3459942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1DDE5-4983-766E-B999-94652989A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717F04-9161-6464-CA93-10A27D8999A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CONEXIONES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FFD6299-BDDE-42D1-7B46-29DCD360062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3"/>
            <a:ext cx="8633245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captura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B121218-C8CC-661B-A556-AF13FA6B6FD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70022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5D480FD-FF36-0488-E6BD-5FBE7C448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5" t="7940" r="56910" b="68426"/>
          <a:stretch/>
        </p:blipFill>
        <p:spPr>
          <a:xfrm>
            <a:off x="92932" y="3009569"/>
            <a:ext cx="4353853" cy="2032396"/>
          </a:xfrm>
          <a:prstGeom prst="rect">
            <a:avLst/>
          </a:prstGeom>
          <a:ln w="22225">
            <a:solidFill>
              <a:schemeClr val="accent6"/>
            </a:solidFill>
          </a:ln>
        </p:spPr>
      </p:pic>
      <p:pic>
        <p:nvPicPr>
          <p:cNvPr id="11" name="Picture 6" descr="page23image50408000">
            <a:extLst>
              <a:ext uri="{FF2B5EF4-FFF2-40B4-BE49-F238E27FC236}">
                <a16:creationId xmlns:a16="http://schemas.microsoft.com/office/drawing/2014/main" id="{4E8ABE31-A2F4-DAE5-AE9B-D64EF55D9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12079"/>
            <a:ext cx="4479068" cy="442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BBABBF18-A285-9705-893C-49DDE6EB6072}"/>
              </a:ext>
            </a:extLst>
          </p:cNvPr>
          <p:cNvSpPr/>
          <p:nvPr/>
        </p:nvSpPr>
        <p:spPr>
          <a:xfrm>
            <a:off x="4572000" y="1912079"/>
            <a:ext cx="1979629" cy="2611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9730F73-3584-1FDA-EB81-1C82D23297B9}"/>
              </a:ext>
            </a:extLst>
          </p:cNvPr>
          <p:cNvSpPr/>
          <p:nvPr/>
        </p:nvSpPr>
        <p:spPr>
          <a:xfrm>
            <a:off x="7071439" y="1912078"/>
            <a:ext cx="1979629" cy="2611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25A59D4-6ACD-490E-98F9-6F869AC91312}"/>
              </a:ext>
            </a:extLst>
          </p:cNvPr>
          <p:cNvSpPr/>
          <p:nvPr/>
        </p:nvSpPr>
        <p:spPr>
          <a:xfrm>
            <a:off x="7071439" y="2359296"/>
            <a:ext cx="1979629" cy="2611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AE5A834-3547-BD28-EB4D-E6B246085302}"/>
              </a:ext>
            </a:extLst>
          </p:cNvPr>
          <p:cNvSpPr/>
          <p:nvPr/>
        </p:nvSpPr>
        <p:spPr>
          <a:xfrm>
            <a:off x="7071439" y="3009569"/>
            <a:ext cx="1979629" cy="261105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D75305D-9E7E-8054-7DE6-EC0C6215A1E1}"/>
              </a:ext>
            </a:extLst>
          </p:cNvPr>
          <p:cNvSpPr/>
          <p:nvPr/>
        </p:nvSpPr>
        <p:spPr>
          <a:xfrm>
            <a:off x="4572000" y="5628177"/>
            <a:ext cx="1979629" cy="261105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A8BE4C47-CADC-7983-33B5-663A7DE9D012}"/>
              </a:ext>
            </a:extLst>
          </p:cNvPr>
          <p:cNvSpPr/>
          <p:nvPr/>
        </p:nvSpPr>
        <p:spPr>
          <a:xfrm>
            <a:off x="7071439" y="5844744"/>
            <a:ext cx="1979629" cy="261105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183E744-ADFC-8D13-9D02-4D97A6003913}"/>
              </a:ext>
            </a:extLst>
          </p:cNvPr>
          <p:cNvSpPr/>
          <p:nvPr/>
        </p:nvSpPr>
        <p:spPr>
          <a:xfrm>
            <a:off x="4572000" y="3459933"/>
            <a:ext cx="1979629" cy="261105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581CA78F-9D64-A38F-E0C2-EA2ED57F8465}"/>
              </a:ext>
            </a:extLst>
          </p:cNvPr>
          <p:cNvSpPr/>
          <p:nvPr/>
        </p:nvSpPr>
        <p:spPr>
          <a:xfrm>
            <a:off x="7071439" y="3668403"/>
            <a:ext cx="1979629" cy="261105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9E7E1035-58C3-86AD-1DE4-49C50C88F195}"/>
              </a:ext>
            </a:extLst>
          </p:cNvPr>
          <p:cNvSpPr/>
          <p:nvPr/>
        </p:nvSpPr>
        <p:spPr>
          <a:xfrm>
            <a:off x="4571999" y="5889282"/>
            <a:ext cx="1979629" cy="261105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27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A5393-F53E-8A79-A821-26B2ECA11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E30EF90-C0AB-88E4-366E-17C0EEC72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934F1E8-B77C-0E90-5C90-F5444006DD9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3127C43-CCB2-A32B-583A-CD0831CBACC6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3D8F051-E702-2695-3D96-C517AE70701B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FDC874-7991-2C7F-34A4-50E3EDFA57BE}"/>
              </a:ext>
            </a:extLst>
          </p:cNvPr>
          <p:cNvSpPr txBox="1">
            <a:spLocks/>
          </p:cNvSpPr>
          <p:nvPr/>
        </p:nvSpPr>
        <p:spPr>
          <a:xfrm>
            <a:off x="2307576" y="2462935"/>
            <a:ext cx="4528847" cy="2065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MÓDULO DE REPRODUCCIÓN DE AUDIO</a:t>
            </a:r>
          </a:p>
        </p:txBody>
      </p:sp>
    </p:spTree>
    <p:extLst>
      <p:ext uri="{BB962C8B-B14F-4D97-AF65-F5344CB8AC3E}">
        <p14:creationId xmlns:p14="http://schemas.microsoft.com/office/powerpoint/2010/main" val="1039010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E3376-0055-C2CB-02A6-8C45083C4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AE70422-0818-5332-DDB3-1B3147E7153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8799" y="2033349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CARACTERÍSTICAS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C241398-7C64-4AD5-A936-6990860237B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3"/>
            <a:ext cx="8633245" cy="886397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reproducción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2551643-1EFD-27ED-F4F1-6C279506DBD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32939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226F9FD-47F4-7425-591A-B782CC52B05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740868"/>
            <a:ext cx="4561977" cy="1672253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REPRODUCCIÓN DE AUDIO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Interfaz I</a:t>
            </a:r>
            <a:r>
              <a:rPr lang="es-ES" sz="2000" baseline="30000" dirty="0">
                <a:solidFill>
                  <a:schemeClr val="tx1"/>
                </a:solidFill>
              </a:rPr>
              <a:t>2</a:t>
            </a:r>
            <a:r>
              <a:rPr lang="es-ES" sz="2000" dirty="0">
                <a:solidFill>
                  <a:schemeClr val="tx1"/>
                </a:solidFill>
              </a:rPr>
              <a:t>s (Esclavo)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48 kHz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24 bits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8 canales de salida</a:t>
            </a:r>
          </a:p>
        </p:txBody>
      </p:sp>
      <p:pic>
        <p:nvPicPr>
          <p:cNvPr id="5124" name="Picture 4" descr="nivel de volumen ">
            <a:extLst>
              <a:ext uri="{FF2B5EF4-FFF2-40B4-BE49-F238E27FC236}">
                <a16:creationId xmlns:a16="http://schemas.microsoft.com/office/drawing/2014/main" id="{CE01AB29-A293-7D23-7691-965EA4736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0720" y="3625191"/>
            <a:ext cx="2082800" cy="208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069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8069A-D64E-3888-3C60-1149CBA82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98AF08-4142-BC72-738D-0E4CB0B3948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992569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DISEÑO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1605679-0047-57CF-3B40-3F2D93F927C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89" y="956645"/>
            <a:ext cx="8633245" cy="886397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REPRODUCCIÓN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4330D85-6852-F4DA-4374-5DDE9084DCE7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70022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83A2B0F0-E4E3-2CBF-91CB-D88A59135F6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513221"/>
            <a:ext cx="3918510" cy="4344779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DAC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MAX98357A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CONECTORES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Combo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CABLES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Apantallados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Dupont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CONEXIONES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Alimentación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Recibe SCK, WS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Emite la señal analógica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5FF4BC7-79A1-53A7-35AE-56A115A50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871" y="2513221"/>
            <a:ext cx="3136900" cy="2857500"/>
          </a:xfrm>
          <a:prstGeom prst="rect">
            <a:avLst/>
          </a:prstGeom>
          <a:noFill/>
          <a:ln w="22225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3459129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texto 12"/>
          <p:cNvSpPr>
            <a:spLocks noGrp="1"/>
          </p:cNvSpPr>
          <p:nvPr>
            <p:ph type="body" sz="quarter" idx="27"/>
          </p:nvPr>
        </p:nvSpPr>
        <p:spPr>
          <a:xfrm>
            <a:off x="3950218" y="2125287"/>
            <a:ext cx="802867" cy="614469"/>
          </a:xfrm>
        </p:spPr>
        <p:txBody>
          <a:bodyPr/>
          <a:lstStyle/>
          <a:p>
            <a:r>
              <a:rPr lang="es-ES" sz="2800" dirty="0"/>
              <a:t>01.</a:t>
            </a:r>
          </a:p>
        </p:txBody>
      </p:sp>
      <p:sp>
        <p:nvSpPr>
          <p:cNvPr id="15" name="Marcador de texto 14"/>
          <p:cNvSpPr>
            <a:spLocks noGrp="1"/>
          </p:cNvSpPr>
          <p:nvPr>
            <p:ph type="body" sz="quarter" idx="29"/>
          </p:nvPr>
        </p:nvSpPr>
        <p:spPr>
          <a:xfrm>
            <a:off x="4753066" y="2219647"/>
            <a:ext cx="3381425" cy="193899"/>
          </a:xfrm>
        </p:spPr>
        <p:txBody>
          <a:bodyPr/>
          <a:lstStyle/>
          <a:p>
            <a:r>
              <a:rPr lang="es-ES" sz="1400" dirty="0"/>
              <a:t>VISIÓN GENERAL</a:t>
            </a:r>
          </a:p>
        </p:txBody>
      </p:sp>
      <p:sp>
        <p:nvSpPr>
          <p:cNvPr id="17" name="Marcador de texto 16"/>
          <p:cNvSpPr>
            <a:spLocks noGrp="1"/>
          </p:cNvSpPr>
          <p:nvPr>
            <p:ph type="body" sz="quarter" idx="31"/>
          </p:nvPr>
        </p:nvSpPr>
        <p:spPr>
          <a:xfrm>
            <a:off x="4753072" y="4232160"/>
            <a:ext cx="4577568" cy="387798"/>
          </a:xfrm>
        </p:spPr>
        <p:txBody>
          <a:bodyPr/>
          <a:lstStyle/>
          <a:p>
            <a:r>
              <a:rPr lang="es-ES" sz="1400" dirty="0"/>
              <a:t>MÓDULO DE REPRODUCCIÓN DE AUDIO</a:t>
            </a:r>
          </a:p>
        </p:txBody>
      </p:sp>
      <p:sp>
        <p:nvSpPr>
          <p:cNvPr id="19" name="Marcador de texto 18"/>
          <p:cNvSpPr>
            <a:spLocks noGrp="1"/>
          </p:cNvSpPr>
          <p:nvPr>
            <p:ph type="body" sz="quarter" idx="33"/>
          </p:nvPr>
        </p:nvSpPr>
        <p:spPr>
          <a:xfrm>
            <a:off x="4753071" y="4718821"/>
            <a:ext cx="4221309" cy="387798"/>
          </a:xfrm>
        </p:spPr>
        <p:txBody>
          <a:bodyPr/>
          <a:lstStyle/>
          <a:p>
            <a:r>
              <a:rPr lang="es-ES" sz="1400" dirty="0"/>
              <a:t>MÓDULO DE CONTROL DE Volumen</a:t>
            </a:r>
          </a:p>
        </p:txBody>
      </p:sp>
      <p:sp>
        <p:nvSpPr>
          <p:cNvPr id="21" name="Marcador de texto 20"/>
          <p:cNvSpPr>
            <a:spLocks noGrp="1"/>
          </p:cNvSpPr>
          <p:nvPr>
            <p:ph type="body" sz="quarter" idx="35"/>
          </p:nvPr>
        </p:nvSpPr>
        <p:spPr>
          <a:xfrm>
            <a:off x="4753066" y="3725838"/>
            <a:ext cx="3651290" cy="387798"/>
          </a:xfrm>
        </p:spPr>
        <p:txBody>
          <a:bodyPr/>
          <a:lstStyle/>
          <a:p>
            <a:r>
              <a:rPr lang="es-ES" sz="1400" dirty="0"/>
              <a:t>MÓDULO DE CAPTURA DE AUDIO</a:t>
            </a:r>
          </a:p>
        </p:txBody>
      </p:sp>
      <p:sp>
        <p:nvSpPr>
          <p:cNvPr id="22" name="Marcador de texto 21"/>
          <p:cNvSpPr>
            <a:spLocks noGrp="1"/>
          </p:cNvSpPr>
          <p:nvPr>
            <p:ph type="body" sz="quarter" idx="36"/>
          </p:nvPr>
        </p:nvSpPr>
        <p:spPr>
          <a:xfrm>
            <a:off x="3950212" y="2605300"/>
            <a:ext cx="802867" cy="614469"/>
          </a:xfrm>
        </p:spPr>
        <p:txBody>
          <a:bodyPr/>
          <a:lstStyle/>
          <a:p>
            <a:r>
              <a:rPr lang="es-ES" sz="2800" dirty="0"/>
              <a:t>02.</a:t>
            </a:r>
          </a:p>
        </p:txBody>
      </p:sp>
      <p:sp>
        <p:nvSpPr>
          <p:cNvPr id="23" name="Marcador de texto 22"/>
          <p:cNvSpPr>
            <a:spLocks noGrp="1"/>
          </p:cNvSpPr>
          <p:nvPr>
            <p:ph type="body" sz="quarter" idx="37"/>
          </p:nvPr>
        </p:nvSpPr>
        <p:spPr>
          <a:xfrm>
            <a:off x="3950212" y="3103962"/>
            <a:ext cx="802867" cy="614469"/>
          </a:xfrm>
        </p:spPr>
        <p:txBody>
          <a:bodyPr/>
          <a:lstStyle/>
          <a:p>
            <a:r>
              <a:rPr lang="es-ES" sz="2800" dirty="0"/>
              <a:t>03.</a:t>
            </a:r>
          </a:p>
        </p:txBody>
      </p:sp>
      <p:sp>
        <p:nvSpPr>
          <p:cNvPr id="24" name="Marcador de texto 23"/>
          <p:cNvSpPr>
            <a:spLocks noGrp="1"/>
          </p:cNvSpPr>
          <p:nvPr>
            <p:ph type="body" sz="quarter" idx="38"/>
          </p:nvPr>
        </p:nvSpPr>
        <p:spPr>
          <a:xfrm>
            <a:off x="3950212" y="3617873"/>
            <a:ext cx="802867" cy="614469"/>
          </a:xfrm>
        </p:spPr>
        <p:txBody>
          <a:bodyPr/>
          <a:lstStyle/>
          <a:p>
            <a:r>
              <a:rPr lang="es-ES" sz="2800" dirty="0"/>
              <a:t>04.</a:t>
            </a:r>
          </a:p>
        </p:txBody>
      </p:sp>
      <p:sp>
        <p:nvSpPr>
          <p:cNvPr id="12" name="Marcador de texto 23">
            <a:extLst>
              <a:ext uri="{FF2B5EF4-FFF2-40B4-BE49-F238E27FC236}">
                <a16:creationId xmlns:a16="http://schemas.microsoft.com/office/drawing/2014/main" id="{82740B6E-2847-6850-BA48-8F494492059F}"/>
              </a:ext>
            </a:extLst>
          </p:cNvPr>
          <p:cNvSpPr txBox="1">
            <a:spLocks/>
          </p:cNvSpPr>
          <p:nvPr/>
        </p:nvSpPr>
        <p:spPr>
          <a:xfrm>
            <a:off x="3950212" y="4138581"/>
            <a:ext cx="802867" cy="61446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05.</a:t>
            </a:r>
          </a:p>
        </p:txBody>
      </p:sp>
      <p:sp>
        <p:nvSpPr>
          <p:cNvPr id="25" name="Marcador de texto 18">
            <a:extLst>
              <a:ext uri="{FF2B5EF4-FFF2-40B4-BE49-F238E27FC236}">
                <a16:creationId xmlns:a16="http://schemas.microsoft.com/office/drawing/2014/main" id="{0E7ACCA3-C7EE-5046-5C97-B815A35466BC}"/>
              </a:ext>
            </a:extLst>
          </p:cNvPr>
          <p:cNvSpPr txBox="1">
            <a:spLocks/>
          </p:cNvSpPr>
          <p:nvPr/>
        </p:nvSpPr>
        <p:spPr>
          <a:xfrm>
            <a:off x="4753070" y="5248090"/>
            <a:ext cx="3381425" cy="1938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rgbClr val="686868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/>
              <a:t>SOFTWARE</a:t>
            </a:r>
          </a:p>
        </p:txBody>
      </p:sp>
      <p:sp>
        <p:nvSpPr>
          <p:cNvPr id="28" name="Marcador de texto 23">
            <a:extLst>
              <a:ext uri="{FF2B5EF4-FFF2-40B4-BE49-F238E27FC236}">
                <a16:creationId xmlns:a16="http://schemas.microsoft.com/office/drawing/2014/main" id="{4EA4A2FD-2C8B-F412-EE89-6507B1B4598E}"/>
              </a:ext>
            </a:extLst>
          </p:cNvPr>
          <p:cNvSpPr txBox="1">
            <a:spLocks/>
          </p:cNvSpPr>
          <p:nvPr/>
        </p:nvSpPr>
        <p:spPr>
          <a:xfrm>
            <a:off x="3950212" y="4647410"/>
            <a:ext cx="802867" cy="61446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06.</a:t>
            </a:r>
          </a:p>
        </p:txBody>
      </p:sp>
      <p:sp>
        <p:nvSpPr>
          <p:cNvPr id="31" name="Marcador de texto 23">
            <a:extLst>
              <a:ext uri="{FF2B5EF4-FFF2-40B4-BE49-F238E27FC236}">
                <a16:creationId xmlns:a16="http://schemas.microsoft.com/office/drawing/2014/main" id="{1F0A8117-BB65-BBD7-66BF-814790B1073C}"/>
              </a:ext>
            </a:extLst>
          </p:cNvPr>
          <p:cNvSpPr txBox="1">
            <a:spLocks/>
          </p:cNvSpPr>
          <p:nvPr/>
        </p:nvSpPr>
        <p:spPr>
          <a:xfrm>
            <a:off x="3950212" y="5153418"/>
            <a:ext cx="802867" cy="61446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07.</a:t>
            </a:r>
          </a:p>
        </p:txBody>
      </p:sp>
      <p:sp>
        <p:nvSpPr>
          <p:cNvPr id="32" name="Marcador de texto 18">
            <a:extLst>
              <a:ext uri="{FF2B5EF4-FFF2-40B4-BE49-F238E27FC236}">
                <a16:creationId xmlns:a16="http://schemas.microsoft.com/office/drawing/2014/main" id="{EB1334DD-C217-ABAA-1C01-8044928D4C98}"/>
              </a:ext>
            </a:extLst>
          </p:cNvPr>
          <p:cNvSpPr txBox="1">
            <a:spLocks/>
          </p:cNvSpPr>
          <p:nvPr/>
        </p:nvSpPr>
        <p:spPr>
          <a:xfrm>
            <a:off x="4753073" y="5786001"/>
            <a:ext cx="3381425" cy="1938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rgbClr val="686868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/>
              <a:t>conclusiones</a:t>
            </a:r>
          </a:p>
        </p:txBody>
      </p:sp>
      <p:sp>
        <p:nvSpPr>
          <p:cNvPr id="34" name="Marcador de texto 18">
            <a:extLst>
              <a:ext uri="{FF2B5EF4-FFF2-40B4-BE49-F238E27FC236}">
                <a16:creationId xmlns:a16="http://schemas.microsoft.com/office/drawing/2014/main" id="{E3447FA4-AC5F-3F44-0668-EA8E16543031}"/>
              </a:ext>
            </a:extLst>
          </p:cNvPr>
          <p:cNvSpPr txBox="1">
            <a:spLocks/>
          </p:cNvSpPr>
          <p:nvPr/>
        </p:nvSpPr>
        <p:spPr>
          <a:xfrm>
            <a:off x="4753070" y="6339808"/>
            <a:ext cx="3776333" cy="1938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rgbClr val="686868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/>
              <a:t>EJEMPLO DE FUNCIONAMIENTO</a:t>
            </a:r>
          </a:p>
        </p:txBody>
      </p:sp>
      <p:sp>
        <p:nvSpPr>
          <p:cNvPr id="38" name="Marcador de texto 23">
            <a:extLst>
              <a:ext uri="{FF2B5EF4-FFF2-40B4-BE49-F238E27FC236}">
                <a16:creationId xmlns:a16="http://schemas.microsoft.com/office/drawing/2014/main" id="{B34765DB-FB2D-13D5-F9E5-D3B0E1180EED}"/>
              </a:ext>
            </a:extLst>
          </p:cNvPr>
          <p:cNvSpPr txBox="1">
            <a:spLocks/>
          </p:cNvSpPr>
          <p:nvPr/>
        </p:nvSpPr>
        <p:spPr>
          <a:xfrm>
            <a:off x="3950210" y="5685015"/>
            <a:ext cx="802867" cy="61446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08.</a:t>
            </a:r>
          </a:p>
        </p:txBody>
      </p:sp>
      <p:sp>
        <p:nvSpPr>
          <p:cNvPr id="39" name="Marcador de texto 14">
            <a:extLst>
              <a:ext uri="{FF2B5EF4-FFF2-40B4-BE49-F238E27FC236}">
                <a16:creationId xmlns:a16="http://schemas.microsoft.com/office/drawing/2014/main" id="{3208866F-881C-01C8-1750-C02AE56191A3}"/>
              </a:ext>
            </a:extLst>
          </p:cNvPr>
          <p:cNvSpPr txBox="1">
            <a:spLocks/>
          </p:cNvSpPr>
          <p:nvPr/>
        </p:nvSpPr>
        <p:spPr>
          <a:xfrm>
            <a:off x="4753068" y="2683812"/>
            <a:ext cx="3381425" cy="1938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rgbClr val="686868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/>
              <a:t>I</a:t>
            </a:r>
            <a:r>
              <a:rPr lang="es-ES" sz="1400" baseline="30000" dirty="0"/>
              <a:t>2</a:t>
            </a:r>
            <a:r>
              <a:rPr lang="es-ES" sz="1400" cap="none" dirty="0"/>
              <a:t>s</a:t>
            </a:r>
            <a:endParaRPr lang="es-ES" sz="1400" dirty="0"/>
          </a:p>
        </p:txBody>
      </p:sp>
      <p:pic>
        <p:nvPicPr>
          <p:cNvPr id="1036" name="Picture 12" descr="Múltiples funciones de las grabadoras de sonido en los dispositivos móviles  - Hijos Digitales">
            <a:extLst>
              <a:ext uri="{FF2B5EF4-FFF2-40B4-BE49-F238E27FC236}">
                <a16:creationId xmlns:a16="http://schemas.microsoft.com/office/drawing/2014/main" id="{C2034F84-CC9C-1604-8FF4-9899A49CB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697150" y="2389518"/>
            <a:ext cx="5181774" cy="344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Marcador de texto 23">
            <a:extLst>
              <a:ext uri="{FF2B5EF4-FFF2-40B4-BE49-F238E27FC236}">
                <a16:creationId xmlns:a16="http://schemas.microsoft.com/office/drawing/2014/main" id="{B36E4E93-0BAB-E197-B323-CB9EF190D382}"/>
              </a:ext>
            </a:extLst>
          </p:cNvPr>
          <p:cNvSpPr txBox="1">
            <a:spLocks/>
          </p:cNvSpPr>
          <p:nvPr/>
        </p:nvSpPr>
        <p:spPr>
          <a:xfrm>
            <a:off x="3950208" y="6243531"/>
            <a:ext cx="802867" cy="61446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3600" b="1" i="0" kern="1200" cap="all" spc="150" baseline="0">
                <a:solidFill>
                  <a:schemeClr val="bg1">
                    <a:lumMod val="90000"/>
                  </a:schemeClr>
                </a:solidFill>
                <a:latin typeface="Montserrat light"/>
                <a:ea typeface="AppleMyungjo"/>
                <a:cs typeface="Montserrat light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09.</a:t>
            </a:r>
          </a:p>
        </p:txBody>
      </p:sp>
      <p:sp>
        <p:nvSpPr>
          <p:cNvPr id="42" name="Marcador de texto 20">
            <a:extLst>
              <a:ext uri="{FF2B5EF4-FFF2-40B4-BE49-F238E27FC236}">
                <a16:creationId xmlns:a16="http://schemas.microsoft.com/office/drawing/2014/main" id="{8750FA6F-E9A5-C141-197B-E9E375D88C9D}"/>
              </a:ext>
            </a:extLst>
          </p:cNvPr>
          <p:cNvSpPr txBox="1">
            <a:spLocks/>
          </p:cNvSpPr>
          <p:nvPr/>
        </p:nvSpPr>
        <p:spPr>
          <a:xfrm>
            <a:off x="4753066" y="3181129"/>
            <a:ext cx="3381425" cy="193899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000" b="1" i="0" kern="1200" cap="all" spc="150" baseline="0">
                <a:solidFill>
                  <a:srgbClr val="686868"/>
                </a:solidFill>
                <a:latin typeface="Montserrat SemiBold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/>
              <a:t>Núcleo de procesamiento</a:t>
            </a:r>
          </a:p>
        </p:txBody>
      </p:sp>
    </p:spTree>
    <p:extLst>
      <p:ext uri="{BB962C8B-B14F-4D97-AF65-F5344CB8AC3E}">
        <p14:creationId xmlns:p14="http://schemas.microsoft.com/office/powerpoint/2010/main" val="2027760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1508D-F78F-EA20-CDAE-B0EB78AB5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220887E-0E56-4A97-8625-294FC284895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992569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DISEÑO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0B912B7-C455-5591-DFC6-D3C1503E1B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89" y="956645"/>
            <a:ext cx="8633245" cy="886397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Módulo de REPRODUCCIÓN de audio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F72BE573-B9E9-35F5-B13D-4EC77AC223D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70022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22376A85-B645-42A1-427F-FAD9F8253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7" t="30623" r="67585" b="41466"/>
          <a:stretch/>
        </p:blipFill>
        <p:spPr>
          <a:xfrm>
            <a:off x="124722" y="2561529"/>
            <a:ext cx="4211612" cy="2971012"/>
          </a:xfrm>
          <a:prstGeom prst="rect">
            <a:avLst/>
          </a:prstGeom>
          <a:ln w="22225">
            <a:solidFill>
              <a:schemeClr val="accent6"/>
            </a:solidFill>
          </a:ln>
        </p:spPr>
      </p:pic>
      <p:pic>
        <p:nvPicPr>
          <p:cNvPr id="13" name="Picture 6" descr="page23image50408000">
            <a:extLst>
              <a:ext uri="{FF2B5EF4-FFF2-40B4-BE49-F238E27FC236}">
                <a16:creationId xmlns:a16="http://schemas.microsoft.com/office/drawing/2014/main" id="{B8E6F688-61AD-A050-31C8-2DB048E7F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759549"/>
            <a:ext cx="4479068" cy="442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580512CA-422E-E484-95F1-8DD39194E637}"/>
              </a:ext>
            </a:extLst>
          </p:cNvPr>
          <p:cNvSpPr/>
          <p:nvPr/>
        </p:nvSpPr>
        <p:spPr>
          <a:xfrm>
            <a:off x="7088977" y="1998900"/>
            <a:ext cx="1962091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C4F38131-402C-1963-9CF9-84F661FC1703}"/>
              </a:ext>
            </a:extLst>
          </p:cNvPr>
          <p:cNvSpPr/>
          <p:nvPr/>
        </p:nvSpPr>
        <p:spPr>
          <a:xfrm>
            <a:off x="4572000" y="2650574"/>
            <a:ext cx="1985963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68D472B-5F50-C919-E7A3-79B69A89F280}"/>
              </a:ext>
            </a:extLst>
          </p:cNvPr>
          <p:cNvSpPr/>
          <p:nvPr/>
        </p:nvSpPr>
        <p:spPr>
          <a:xfrm>
            <a:off x="4572000" y="2881796"/>
            <a:ext cx="1985963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2CA9C0D-EB2D-F623-E0F0-D1C329E185B0}"/>
              </a:ext>
            </a:extLst>
          </p:cNvPr>
          <p:cNvSpPr/>
          <p:nvPr/>
        </p:nvSpPr>
        <p:spPr>
          <a:xfrm>
            <a:off x="7088977" y="2881796"/>
            <a:ext cx="1962091" cy="2312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C00B80E-3FC1-7F1A-BC00-AD82F4F2C044}"/>
              </a:ext>
            </a:extLst>
          </p:cNvPr>
          <p:cNvSpPr/>
          <p:nvPr/>
        </p:nvSpPr>
        <p:spPr>
          <a:xfrm>
            <a:off x="4583935" y="5477358"/>
            <a:ext cx="1962091" cy="2312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4352FC5-4C22-8F10-1B16-B82726DB0F21}"/>
              </a:ext>
            </a:extLst>
          </p:cNvPr>
          <p:cNvSpPr/>
          <p:nvPr/>
        </p:nvSpPr>
        <p:spPr>
          <a:xfrm>
            <a:off x="7088976" y="5919621"/>
            <a:ext cx="1962091" cy="231222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75706FB9-6BAF-A0DF-F136-805B118D7C48}"/>
              </a:ext>
            </a:extLst>
          </p:cNvPr>
          <p:cNvSpPr/>
          <p:nvPr/>
        </p:nvSpPr>
        <p:spPr>
          <a:xfrm>
            <a:off x="7088976" y="3324273"/>
            <a:ext cx="1962091" cy="231222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625D21F-F7AD-32F7-036E-697F0337FCDF}"/>
              </a:ext>
            </a:extLst>
          </p:cNvPr>
          <p:cNvSpPr/>
          <p:nvPr/>
        </p:nvSpPr>
        <p:spPr>
          <a:xfrm>
            <a:off x="7088975" y="3975946"/>
            <a:ext cx="1962091" cy="231222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D8B0CB33-061C-6032-904E-D20096E3ABCA}"/>
              </a:ext>
            </a:extLst>
          </p:cNvPr>
          <p:cNvSpPr/>
          <p:nvPr/>
        </p:nvSpPr>
        <p:spPr>
          <a:xfrm>
            <a:off x="4572000" y="3119613"/>
            <a:ext cx="1985963" cy="231222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602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D47BA-BD7B-C9B0-9CEA-BBC5D4D10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ADFFD98-3412-1E68-F63C-96C8A5B1E1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CC64DF7-86DA-D3E1-3C35-FCA21D63D20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A1BADEE-989A-4CD6-DFD5-96B9EA2B45B0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7B67FE9-D944-2B96-D55D-EDD388C93616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054F4D-0384-2E78-7C8A-C8592A749968}"/>
              </a:ext>
            </a:extLst>
          </p:cNvPr>
          <p:cNvSpPr txBox="1">
            <a:spLocks/>
          </p:cNvSpPr>
          <p:nvPr/>
        </p:nvSpPr>
        <p:spPr>
          <a:xfrm>
            <a:off x="2307576" y="2781589"/>
            <a:ext cx="4528847" cy="206571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PERIFÉRICOS HARDWARE</a:t>
            </a:r>
          </a:p>
        </p:txBody>
      </p:sp>
    </p:spTree>
    <p:extLst>
      <p:ext uri="{BB962C8B-B14F-4D97-AF65-F5344CB8AC3E}">
        <p14:creationId xmlns:p14="http://schemas.microsoft.com/office/powerpoint/2010/main" val="7448355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51488B-F9C7-E10B-11CA-9EDE44D35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01833EC-D106-AC0F-4CB1-D50F1D6C7EF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1" y="1021664"/>
            <a:ext cx="7978446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periféricos HARDWARE</a:t>
            </a:r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32BB778B-E46D-DD07-23AD-D0FB1EBDE6E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9006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Marcador de texto 6">
            <a:extLst>
              <a:ext uri="{FF2B5EF4-FFF2-40B4-BE49-F238E27FC236}">
                <a16:creationId xmlns:a16="http://schemas.microsoft.com/office/drawing/2014/main" id="{2CE0FD9A-8BBD-A789-6B67-2032E156D20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37040"/>
            <a:ext cx="4183553" cy="3162404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ELEMENTOS PRINCIPALES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MCP3008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Potenciómetros lineales rotativos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Cables Dupont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INTERFAZ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SPI</a:t>
            </a: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v"/>
            </a:pPr>
            <a:endParaRPr lang="es-ES" sz="2000" b="1" dirty="0">
              <a:solidFill>
                <a:schemeClr val="tx1"/>
              </a:solidFill>
            </a:endParaRP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B7BAAD7F-8BE8-4FC6-D5F9-A2E2CC000B4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443198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MÓDULO DE CONTROL DE VOLUMEN</a:t>
            </a:r>
          </a:p>
        </p:txBody>
      </p:sp>
      <p:sp>
        <p:nvSpPr>
          <p:cNvPr id="12" name="AutoShape 7" descr="Barras de volumen - Iconos gratis de musica y multimedia">
            <a:extLst>
              <a:ext uri="{FF2B5EF4-FFF2-40B4-BE49-F238E27FC236}">
                <a16:creationId xmlns:a16="http://schemas.microsoft.com/office/drawing/2014/main" id="{611BF94D-0ACC-7CEC-AFE3-E3248B9447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43250" y="200025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2303" name="Picture 15" descr="símbolo de ajuste de volumen ">
            <a:extLst>
              <a:ext uri="{FF2B5EF4-FFF2-40B4-BE49-F238E27FC236}">
                <a16:creationId xmlns:a16="http://schemas.microsoft.com/office/drawing/2014/main" id="{4F4F3448-EBB3-253D-43AD-EDD40BEE3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402" y="2157719"/>
            <a:ext cx="1567616" cy="1567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agen 14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CE58F4FE-1C0F-6D01-DC57-1CC521468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059" y="4700281"/>
            <a:ext cx="7075959" cy="182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9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F4B87-5BE9-31F2-B91E-9BF5121F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C35371-E1CF-EED7-1650-3ACD04D96B5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1" y="1021664"/>
            <a:ext cx="7978446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periféricos HARDWARE</a:t>
            </a:r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C9CE54B-F3C0-A329-985B-71433C3D361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9006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30C0FC71-6DCB-D645-9F45-93A3CCCAAE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48206"/>
            <a:ext cx="4902184" cy="443198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MÓDULO DE CONTROL DE VOLUMEN</a:t>
            </a:r>
          </a:p>
        </p:txBody>
      </p:sp>
      <p:sp>
        <p:nvSpPr>
          <p:cNvPr id="12" name="AutoShape 7" descr="Barras de volumen - Iconos gratis de musica y multimedia">
            <a:extLst>
              <a:ext uri="{FF2B5EF4-FFF2-40B4-BE49-F238E27FC236}">
                <a16:creationId xmlns:a16="http://schemas.microsoft.com/office/drawing/2014/main" id="{1F198FE9-15CD-6A1E-6D33-EAD0DDC54F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43250" y="200025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 descr="Diagrama, Esquemático&#10;&#10;Descripción generada automáticamente">
            <a:extLst>
              <a:ext uri="{FF2B5EF4-FFF2-40B4-BE49-F238E27FC236}">
                <a16:creationId xmlns:a16="http://schemas.microsoft.com/office/drawing/2014/main" id="{253DC61A-E714-7933-DEFE-F28145C4182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65"/>
          <a:stretch/>
        </p:blipFill>
        <p:spPr>
          <a:xfrm>
            <a:off x="653488" y="2091404"/>
            <a:ext cx="3495703" cy="4122988"/>
          </a:xfrm>
          <a:prstGeom prst="rect">
            <a:avLst/>
          </a:prstGeom>
          <a:ln w="22225">
            <a:solidFill>
              <a:schemeClr val="accent6"/>
            </a:solidFill>
          </a:ln>
        </p:spPr>
      </p:pic>
      <p:pic>
        <p:nvPicPr>
          <p:cNvPr id="8" name="Picture 6" descr="page23image50408000">
            <a:extLst>
              <a:ext uri="{FF2B5EF4-FFF2-40B4-BE49-F238E27FC236}">
                <a16:creationId xmlns:a16="http://schemas.microsoft.com/office/drawing/2014/main" id="{82D93C32-11B7-6A65-B535-BE6DD0A85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33165"/>
            <a:ext cx="4232635" cy="418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DB2CB03C-CDA2-0F4A-1D43-5535A44DD7C1}"/>
              </a:ext>
            </a:extLst>
          </p:cNvPr>
          <p:cNvSpPr/>
          <p:nvPr/>
        </p:nvSpPr>
        <p:spPr>
          <a:xfrm>
            <a:off x="4588665" y="3689338"/>
            <a:ext cx="1848433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80D6EF77-A75A-CDE4-21ED-203B9B426C10}"/>
              </a:ext>
            </a:extLst>
          </p:cNvPr>
          <p:cNvSpPr/>
          <p:nvPr/>
        </p:nvSpPr>
        <p:spPr>
          <a:xfrm>
            <a:off x="6956198" y="3308959"/>
            <a:ext cx="1848437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7862521-799C-BF9C-A88A-AC5C9AFC38DA}"/>
              </a:ext>
            </a:extLst>
          </p:cNvPr>
          <p:cNvSpPr/>
          <p:nvPr/>
        </p:nvSpPr>
        <p:spPr>
          <a:xfrm>
            <a:off x="4588662" y="3920560"/>
            <a:ext cx="1848437" cy="19399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81DC752-7CC2-B065-BC50-C19B6C8CF325}"/>
              </a:ext>
            </a:extLst>
          </p:cNvPr>
          <p:cNvSpPr/>
          <p:nvPr/>
        </p:nvSpPr>
        <p:spPr>
          <a:xfrm>
            <a:off x="4588663" y="4109115"/>
            <a:ext cx="1848437" cy="2312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FE30935E-E5F1-1963-E673-E8897919D934}"/>
              </a:ext>
            </a:extLst>
          </p:cNvPr>
          <p:cNvSpPr/>
          <p:nvPr/>
        </p:nvSpPr>
        <p:spPr>
          <a:xfrm>
            <a:off x="4588663" y="4340337"/>
            <a:ext cx="1848437" cy="2312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1CE8194-ACCA-15C9-E0EC-D3D0E235314D}"/>
              </a:ext>
            </a:extLst>
          </p:cNvPr>
          <p:cNvSpPr/>
          <p:nvPr/>
        </p:nvSpPr>
        <p:spPr>
          <a:xfrm>
            <a:off x="6956198" y="4340337"/>
            <a:ext cx="1848437" cy="2312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905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6BB4C-08C2-50DC-9490-61926CD3C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A02D10D-9E76-1320-375E-AB7BBA8FDB4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1" y="1021664"/>
            <a:ext cx="7978446" cy="443198"/>
          </a:xfrm>
        </p:spPr>
        <p:txBody>
          <a:bodyPr/>
          <a:lstStyle/>
          <a:p>
            <a:r>
              <a:rPr lang="es-ES" sz="3200" dirty="0">
                <a:solidFill>
                  <a:schemeClr val="accent5"/>
                </a:solidFill>
              </a:rPr>
              <a:t>periféricos HARDWARE</a:t>
            </a:r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55268CFC-55BE-0B46-2C38-E157EA60BBC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900672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Marcador de texto 6">
            <a:extLst>
              <a:ext uri="{FF2B5EF4-FFF2-40B4-BE49-F238E27FC236}">
                <a16:creationId xmlns:a16="http://schemas.microsoft.com/office/drawing/2014/main" id="{68433D51-0CD3-F81F-DB73-3D62D43AF37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37040"/>
            <a:ext cx="4385871" cy="1703030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ELEMENTOS PRINCIPALES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Pulsador momentáneo LED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GPIO</a:t>
            </a:r>
          </a:p>
          <a:p>
            <a:pPr marL="342900" indent="-342900">
              <a:buFont typeface="Wingdings" pitchFamily="2" charset="2"/>
              <a:buChar char="v"/>
            </a:pPr>
            <a:endParaRPr lang="es-ES" sz="2000" b="1" dirty="0">
              <a:solidFill>
                <a:schemeClr val="tx1"/>
              </a:solidFill>
            </a:endParaRP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69B167CC-10AB-091A-0BC7-CBCF046D1CC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BOTÓN DE ENCENDIDO Y APAGADO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576EBD-402A-9B0A-80A8-CB6DFEB7E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6827" y="347469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pic>
        <p:nvPicPr>
          <p:cNvPr id="15361" name="Imagen 32" descr="China Microinterruptor de botón pulsador personalizado de 4 pines con LED  Proveedores, fabricantes - Venta al por mayor directa de fábrica - FVWIN">
            <a:extLst>
              <a:ext uri="{FF2B5EF4-FFF2-40B4-BE49-F238E27FC236}">
                <a16:creationId xmlns:a16="http://schemas.microsoft.com/office/drawing/2014/main" id="{3157F493-504D-78DE-E2EF-F29B4D405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03" r="50499" b="13680"/>
          <a:stretch>
            <a:fillRect/>
          </a:stretch>
        </p:blipFill>
        <p:spPr bwMode="auto">
          <a:xfrm>
            <a:off x="989360" y="3709121"/>
            <a:ext cx="1857064" cy="2476085"/>
          </a:xfrm>
          <a:prstGeom prst="rect">
            <a:avLst/>
          </a:prstGeom>
          <a:noFill/>
          <a:ln w="22225"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page23image50408000">
            <a:extLst>
              <a:ext uri="{FF2B5EF4-FFF2-40B4-BE49-F238E27FC236}">
                <a16:creationId xmlns:a16="http://schemas.microsoft.com/office/drawing/2014/main" id="{C6EEDC59-00C5-94DD-E03B-EB816E380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08" y="2237039"/>
            <a:ext cx="4214943" cy="416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8FCBEB82-08F2-9F89-FC5F-9E36751AA9B8}"/>
              </a:ext>
            </a:extLst>
          </p:cNvPr>
          <p:cNvSpPr/>
          <p:nvPr/>
        </p:nvSpPr>
        <p:spPr>
          <a:xfrm>
            <a:off x="4846408" y="5533128"/>
            <a:ext cx="1848433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01F0854-9BE0-4B25-4BDC-BFADB2479565}"/>
              </a:ext>
            </a:extLst>
          </p:cNvPr>
          <p:cNvSpPr/>
          <p:nvPr/>
        </p:nvSpPr>
        <p:spPr>
          <a:xfrm>
            <a:off x="4846407" y="6147029"/>
            <a:ext cx="1848433" cy="2312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50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262096-74CA-3952-14F5-8E065C068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73C307E-8847-8BA5-FECE-7BA43A6876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0E7B2B2-336A-A909-FD87-C050C01A585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F33E9B6-193D-FCF0-0DB4-FB881601A672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A2542DB-13DC-10D1-D735-2F30AAA53BAF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4D926F-9976-14C3-30E5-C9C83D02F23E}"/>
              </a:ext>
            </a:extLst>
          </p:cNvPr>
          <p:cNvSpPr txBox="1">
            <a:spLocks/>
          </p:cNvSpPr>
          <p:nvPr/>
        </p:nvSpPr>
        <p:spPr>
          <a:xfrm>
            <a:off x="2307576" y="3101773"/>
            <a:ext cx="4528847" cy="765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408306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BE8C2-90AB-E512-9BD2-3B8FCAFB4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AF4DA77-DA50-55E6-75B3-ECD2ED34EF3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60974"/>
            <a:ext cx="3381424" cy="2610971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Python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chemeClr val="tx1"/>
                </a:solidFill>
              </a:rPr>
              <a:t>Tkinter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 err="1">
                <a:solidFill>
                  <a:schemeClr val="tx1"/>
                </a:solidFill>
              </a:rPr>
              <a:t>Pyaudio</a:t>
            </a:r>
            <a:endParaRPr lang="es-ES" sz="2000" dirty="0">
              <a:solidFill>
                <a:schemeClr val="tx1"/>
              </a:solidFill>
            </a:endParaRP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2395BB5-6BDE-72B8-9C6A-1CAFA87922F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4F384FC-C4CD-1D56-35A5-C5DA212B219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13EFD641-58CD-4119-4A13-962B24D258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INTRODUCCIÓN</a:t>
            </a:r>
          </a:p>
        </p:txBody>
      </p:sp>
      <p:pic>
        <p:nvPicPr>
          <p:cNvPr id="13" name="Imagen 12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3231CEAB-D7B1-F52E-E833-87EF851B5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379" y="2300823"/>
            <a:ext cx="5484322" cy="353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764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F5627-74B2-0875-23C0-6DCE1A1D2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7C6177B-4921-C3CE-826E-A2FF1D9CD05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64DB47E-420F-02B5-760C-9FD21EC2854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A70664E9-CFF9-901A-6A91-8E09193CE75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GRABADOR</a:t>
            </a:r>
          </a:p>
        </p:txBody>
      </p:sp>
      <p:pic>
        <p:nvPicPr>
          <p:cNvPr id="7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BDF0516-17E4-FD21-0023-FDE9085FB3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62" y="3955335"/>
            <a:ext cx="3973638" cy="2546623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515DAEFA-96C6-FC52-E482-CB47F12865D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60974"/>
            <a:ext cx="3381424" cy="2610971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Ventana I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Montar canales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Iniciar la grabación</a:t>
            </a: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1917A14B-9E5D-E537-89CD-4544672311D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" r="557"/>
          <a:stretch/>
        </p:blipFill>
        <p:spPr bwMode="auto">
          <a:xfrm>
            <a:off x="4831537" y="3959965"/>
            <a:ext cx="3973638" cy="25766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Marcador de texto 3">
                <a:extLst>
                  <a:ext uri="{FF2B5EF4-FFF2-40B4-BE49-F238E27FC236}">
                    <a16:creationId xmlns:a16="http://schemas.microsoft.com/office/drawing/2014/main" id="{6921E0C6-246F-BF05-E71D-720104B263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31537" y="2239155"/>
                <a:ext cx="3381424" cy="3836948"/>
              </a:xfrm>
              <a:prstGeom prst="rect">
                <a:avLst/>
              </a:prstGeom>
            </p:spPr>
            <p:txBody>
              <a:bodyPr vert="horz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es-ES" sz="1200" b="0" i="0" kern="1200" cap="none" spc="100" baseline="0">
                    <a:solidFill>
                      <a:srgbClr val="7F7F7F"/>
                    </a:solidFill>
                    <a:latin typeface="Montserrat" pitchFamily="2" charset="77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buFont typeface="Wingdings" pitchFamily="2" charset="2"/>
                  <a:buChar char="v"/>
                </a:pPr>
                <a:r>
                  <a:rPr lang="es-ES" sz="2000" b="1" dirty="0">
                    <a:solidFill>
                      <a:schemeClr val="tx1"/>
                    </a:solidFill>
                  </a:rPr>
                  <a:t> Ventana II</a:t>
                </a:r>
                <a:endParaRPr lang="es-ES" sz="2000" dirty="0">
                  <a:solidFill>
                    <a:schemeClr val="tx1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s-ES" sz="2000" dirty="0">
                    <a:solidFill>
                      <a:schemeClr val="tx1"/>
                    </a:solidFill>
                  </a:rPr>
                  <a:t>Grabación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s-ES" sz="2000" dirty="0">
                    <a:solidFill>
                      <a:schemeClr val="tx1"/>
                    </a:solidFill>
                  </a:rPr>
                  <a:t>Indicadores de nivel</a:t>
                </a:r>
              </a:p>
              <a:p>
                <a:pPr lvl="1"/>
                <a:r>
                  <a:rPr lang="es-ES" sz="2000" dirty="0">
                    <a:solidFill>
                      <a:schemeClr val="tx1"/>
                    </a:solidFill>
                  </a:rPr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8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𝑟𝑚𝑠</m:t>
                        </m:r>
                      </m:sub>
                    </m:sSub>
                    <m:r>
                      <a:rPr lang="ar-AE" sz="18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= </m:t>
                    </m:r>
                    <m:rad>
                      <m:radPr>
                        <m:degHide m:val="on"/>
                        <m:ctrlP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=1</m:t>
                            </m:r>
                          </m:sub>
                          <m:sup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rad>
                  </m:oMath>
                </a14:m>
                <a:endParaRPr lang="ar-AE" sz="18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ar-AE" sz="18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ar-AE" sz="2000" dirty="0">
                  <a:solidFill>
                    <a:schemeClr val="tx1"/>
                  </a:solidFill>
                </a:endParaRPr>
              </a:p>
              <a:p>
                <a:r>
                  <a:rPr lang="ar-AE" sz="2000" b="1" dirty="0">
                    <a:solidFill>
                      <a:schemeClr val="tx1"/>
                    </a:solidFill>
                  </a:rPr>
                  <a:t>  </a:t>
                </a:r>
              </a:p>
              <a:p>
                <a:endParaRPr lang="ar-AE" sz="2000" b="1" dirty="0">
                  <a:solidFill>
                    <a:schemeClr val="tx1"/>
                  </a:solidFill>
                </a:endParaRPr>
              </a:p>
              <a:p>
                <a:endParaRPr lang="ar-AE" sz="20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Wingdings" pitchFamily="2" charset="2"/>
                  <a:buChar char="v"/>
                </a:pPr>
                <a:endParaRPr lang="ar-AE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0" name="Marcador de texto 3">
                <a:extLst>
                  <a:ext uri="{FF2B5EF4-FFF2-40B4-BE49-F238E27FC236}">
                    <a16:creationId xmlns:a16="http://schemas.microsoft.com/office/drawing/2014/main" id="{6921E0C6-246F-BF05-E71D-720104B26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31537" y="2239155"/>
                <a:ext cx="3381424" cy="3836948"/>
              </a:xfrm>
              <a:prstGeom prst="rect">
                <a:avLst/>
              </a:prstGeom>
              <a:blipFill>
                <a:blip r:embed="rId4"/>
                <a:stretch>
                  <a:fillRect l="-4494" t="-2310" r="-3745" b="-132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01224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48FB8-C16C-69C6-ED09-A45BC4BDC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382759C-F412-7173-54F0-8125C6298C0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ABB02B3-E226-02ED-74BD-7153C2E8FBC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B608A4C7-7C5B-DE2C-2DE4-EBD2E948A6F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GRABADOR</a:t>
            </a:r>
          </a:p>
        </p:txBody>
      </p:sp>
      <p:sp>
        <p:nvSpPr>
          <p:cNvPr id="3" name="Marcador de texto 3">
            <a:extLst>
              <a:ext uri="{FF2B5EF4-FFF2-40B4-BE49-F238E27FC236}">
                <a16:creationId xmlns:a16="http://schemas.microsoft.com/office/drawing/2014/main" id="{7ED4C477-C5BB-AAB7-4D80-48E3BD16EFA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60974"/>
            <a:ext cx="3381424" cy="2896690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Ventana II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4" name="Cuadro de texto 45">
            <a:extLst>
              <a:ext uri="{FF2B5EF4-FFF2-40B4-BE49-F238E27FC236}">
                <a16:creationId xmlns:a16="http://schemas.microsoft.com/office/drawing/2014/main" id="{13B88457-50AF-F8EE-A00A-064A2FA6045B}"/>
              </a:ext>
            </a:extLst>
          </p:cNvPr>
          <p:cNvSpPr txBox="1"/>
          <p:nvPr/>
        </p:nvSpPr>
        <p:spPr>
          <a:xfrm>
            <a:off x="599365" y="2744637"/>
            <a:ext cx="7891146" cy="3524828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FORMAT = pyaudio.paInt24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CHANNELS = 8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RATE = 48000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CHUNK = 256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pyaudio.PyAudio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stream_in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audio.open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(format=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FORMAT,channels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CHANNELS,rate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RATE,input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=True,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output_device_index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=1,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frames_per_buffer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=CHUNK)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stream_out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audio.open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(format=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FORMAT,channels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CHANNELS,rate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RATE,output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=True,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output_device_index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=0,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frames_per_buffer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=CHUNK)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550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49BAB-0AF0-2F43-80EE-07719FDAA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BDEE55A-0DC3-951A-98C8-9FE8E051CC6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2742C29-5E85-CB51-19C5-43DEF6729AB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484EA47E-C809-0A0B-EF32-7FFA2C6D9C3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GRABADOR</a:t>
            </a:r>
          </a:p>
        </p:txBody>
      </p:sp>
      <p:pic>
        <p:nvPicPr>
          <p:cNvPr id="14337" name="Picture 1" descr="page59image50826704">
            <a:extLst>
              <a:ext uri="{FF2B5EF4-FFF2-40B4-BE49-F238E27FC236}">
                <a16:creationId xmlns:a16="http://schemas.microsoft.com/office/drawing/2014/main" id="{C10C5AB0-3659-1D91-1AE0-2ACCDE067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193" y="922195"/>
            <a:ext cx="4902184" cy="329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texto 3">
            <a:extLst>
              <a:ext uri="{FF2B5EF4-FFF2-40B4-BE49-F238E27FC236}">
                <a16:creationId xmlns:a16="http://schemas.microsoft.com/office/drawing/2014/main" id="{EA62421A-EE3B-95EF-CC24-D7B073FC4D4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60974"/>
            <a:ext cx="3381424" cy="2610971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Guardar archivo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Archivo WAVE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Un canal</a:t>
            </a: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4" name="Cuadro de texto 45">
            <a:extLst>
              <a:ext uri="{FF2B5EF4-FFF2-40B4-BE49-F238E27FC236}">
                <a16:creationId xmlns:a16="http://schemas.microsoft.com/office/drawing/2014/main" id="{47E4301A-3841-7DBA-A21F-DF11390F494A}"/>
              </a:ext>
            </a:extLst>
          </p:cNvPr>
          <p:cNvSpPr txBox="1"/>
          <p:nvPr/>
        </p:nvSpPr>
        <p:spPr>
          <a:xfrm>
            <a:off x="762115" y="4504721"/>
            <a:ext cx="8256262" cy="155449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wave.open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f"Grabaciones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/Record of {date}.wav", '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wb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')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wf.setnchannels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(1)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wf.setsampwidth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audio.get_sample_size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(FORMAT))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wf.setframerate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(RATE)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wf.writeframes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b''.join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(frames))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s-E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wf.close</a:t>
            </a:r>
            <a:r>
              <a:rPr lang="es-E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()</a:t>
            </a: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627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E8B51DA-D8C0-9920-F9F2-8DDD91128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BD448F1-FEF1-E991-D32C-5B4EE80022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6030E0BA-8A7E-8AD8-7478-79B69C56E8A7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A8493AE-0B92-3505-0D4E-37325F885C71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992A4F4-DE4D-4A30-8306-D3ABF8F4561D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88F000-16D2-F27E-DFE6-1E174188C9D6}"/>
              </a:ext>
            </a:extLst>
          </p:cNvPr>
          <p:cNvSpPr txBox="1">
            <a:spLocks/>
          </p:cNvSpPr>
          <p:nvPr/>
        </p:nvSpPr>
        <p:spPr>
          <a:xfrm>
            <a:off x="2466313" y="3074325"/>
            <a:ext cx="4528847" cy="7093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1845016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D14F24-0683-4BD5-9BF1-7E003B35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FB34BC5-EB55-BA9D-39A6-2611FEA441B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B949D0E-F385-61B9-97E0-78324FB8A3F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A649E3A2-429E-F3F6-69EC-C1482ACC26F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REPRODUCTOR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9DF8E29-2F7E-760E-D8B4-C7170A4E8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0" t="1" r="970" b="877"/>
          <a:stretch/>
        </p:blipFill>
        <p:spPr bwMode="auto">
          <a:xfrm>
            <a:off x="653489" y="3896410"/>
            <a:ext cx="4011926" cy="26079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896AFB7B-AA52-4FFE-067C-BB386C500FA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8" y="2260974"/>
            <a:ext cx="3461311" cy="2728952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Ventana I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Seleccionar archivos a reproducir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Iniciar reproducción</a:t>
            </a:r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776B6BD-B4EA-0142-9528-F9D0B92EA7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8" r="1338"/>
          <a:stretch/>
        </p:blipFill>
        <p:spPr bwMode="auto">
          <a:xfrm>
            <a:off x="4830355" y="3896410"/>
            <a:ext cx="4098867" cy="26644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Marcador de texto 3">
                <a:extLst>
                  <a:ext uri="{FF2B5EF4-FFF2-40B4-BE49-F238E27FC236}">
                    <a16:creationId xmlns:a16="http://schemas.microsoft.com/office/drawing/2014/main" id="{67AFD6E4-B855-3C1B-DE74-D4058820489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665415" y="2265780"/>
                <a:ext cx="3381424" cy="3836948"/>
              </a:xfrm>
              <a:prstGeom prst="rect">
                <a:avLst/>
              </a:prstGeom>
            </p:spPr>
            <p:txBody>
              <a:bodyPr vert="horz" lIns="0" tIns="0" rIns="0" bIns="0" rtlCol="0">
                <a:spAutoFit/>
              </a:bodyPr>
              <a:lstStyle>
                <a:lvl1pPr marL="0" indent="0" algn="l" defTabSz="914400" rtl="0" eaLnBrk="1" latinLnBrk="0" hangingPunct="1">
                  <a:lnSpc>
                    <a:spcPct val="10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lang="es-ES" sz="1200" b="0" i="0" kern="1200" cap="none" spc="100" baseline="0">
                    <a:solidFill>
                      <a:srgbClr val="7F7F7F"/>
                    </a:solidFill>
                    <a:latin typeface="Montserrat" pitchFamily="2" charset="77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4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 baseline="0">
                    <a:solidFill>
                      <a:schemeClr val="bg2">
                        <a:lumMod val="50000"/>
                      </a:schemeClr>
                    </a:solidFill>
                    <a:latin typeface="Montserrat" pitchFamily="2" charset="77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buFont typeface="Wingdings" pitchFamily="2" charset="2"/>
                  <a:buChar char="v"/>
                </a:pPr>
                <a:r>
                  <a:rPr lang="es-ES" sz="2000" b="1" dirty="0">
                    <a:solidFill>
                      <a:schemeClr val="tx1"/>
                    </a:solidFill>
                  </a:rPr>
                  <a:t> Ventana II</a:t>
                </a:r>
                <a:endParaRPr lang="es-ES" sz="2000" dirty="0">
                  <a:solidFill>
                    <a:schemeClr val="tx1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s-ES" sz="2000" dirty="0">
                    <a:solidFill>
                      <a:schemeClr val="tx1"/>
                    </a:solidFill>
                  </a:rPr>
                  <a:t>Reproducción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s-ES" sz="2000" dirty="0">
                    <a:solidFill>
                      <a:schemeClr val="tx1"/>
                    </a:solidFill>
                  </a:rPr>
                  <a:t>Indicadores de nivel</a:t>
                </a:r>
              </a:p>
              <a:p>
                <a:pPr lvl="1"/>
                <a:r>
                  <a:rPr lang="es-ES" sz="2000" dirty="0">
                    <a:solidFill>
                      <a:schemeClr val="tx1"/>
                    </a:solidFill>
                  </a:rPr>
                  <a:t>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80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𝑟𝑚𝑠</m:t>
                        </m:r>
                      </m:sub>
                    </m:sSub>
                    <m:r>
                      <a:rPr lang="ar-AE" sz="1800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= </m:t>
                    </m:r>
                    <m:rad>
                      <m:radPr>
                        <m:degHide m:val="on"/>
                        <m:ctrlPr>
                          <a:rPr lang="ar-AE" sz="18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naryPr>
                          <m:sub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 =1</m:t>
                            </m:r>
                          </m:sub>
                          <m:sup>
                            <m:r>
                              <a:rPr lang="ar-AE" sz="18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ar-AE" sz="18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rad>
                  </m:oMath>
                </a14:m>
                <a:endParaRPr lang="ar-AE" sz="18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ar-AE" sz="18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lvl="1"/>
                <a:endParaRPr lang="ar-AE" sz="2000" dirty="0">
                  <a:solidFill>
                    <a:schemeClr val="tx1"/>
                  </a:solidFill>
                </a:endParaRPr>
              </a:p>
              <a:p>
                <a:r>
                  <a:rPr lang="ar-AE" sz="2000" b="1" dirty="0">
                    <a:solidFill>
                      <a:schemeClr val="tx1"/>
                    </a:solidFill>
                  </a:rPr>
                  <a:t>  </a:t>
                </a:r>
              </a:p>
              <a:p>
                <a:endParaRPr lang="ar-AE" sz="2000" b="1" dirty="0">
                  <a:solidFill>
                    <a:schemeClr val="tx1"/>
                  </a:solidFill>
                </a:endParaRPr>
              </a:p>
              <a:p>
                <a:endParaRPr lang="ar-AE" sz="20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Wingdings" pitchFamily="2" charset="2"/>
                  <a:buChar char="v"/>
                </a:pPr>
                <a:endParaRPr lang="ar-AE" b="1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Marcador de texto 3">
                <a:extLst>
                  <a:ext uri="{FF2B5EF4-FFF2-40B4-BE49-F238E27FC236}">
                    <a16:creationId xmlns:a16="http://schemas.microsoft.com/office/drawing/2014/main" id="{67AFD6E4-B855-3C1B-DE74-D405882048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5415" y="2265780"/>
                <a:ext cx="3381424" cy="3836948"/>
              </a:xfrm>
              <a:prstGeom prst="rect">
                <a:avLst/>
              </a:prstGeom>
              <a:blipFill>
                <a:blip r:embed="rId4"/>
                <a:stretch>
                  <a:fillRect l="-4494" t="-1980" r="-3745" b="-132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92622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3EB60-570C-B7DF-C99C-149F7516E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E406DCB-918E-128F-DAFC-8B7184D2A59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631622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software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D80633A-A741-643B-B485-CB580C58628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B79F1712-6F1E-3F31-1CA0-C4711056973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REPRODUCTOR</a:t>
            </a:r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5887E38A-72B6-0039-6D23-BD57B95028A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15713"/>
            <a:ext cx="3381424" cy="485849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Ventana II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  <a:p>
            <a:pPr marL="171450" indent="-171450">
              <a:buFont typeface="Wingdings" pitchFamily="2" charset="2"/>
              <a:buChar char="v"/>
            </a:pPr>
            <a:endParaRPr lang="es-ES" b="1" dirty="0">
              <a:solidFill>
                <a:schemeClr val="tx1"/>
              </a:solidFill>
            </a:endParaRPr>
          </a:p>
        </p:txBody>
      </p:sp>
      <p:sp>
        <p:nvSpPr>
          <p:cNvPr id="9" name="Cuadro de texto 45">
            <a:extLst>
              <a:ext uri="{FF2B5EF4-FFF2-40B4-BE49-F238E27FC236}">
                <a16:creationId xmlns:a16="http://schemas.microsoft.com/office/drawing/2014/main" id="{64836278-D9CD-ADE5-75A5-74B05E70D77A}"/>
              </a:ext>
            </a:extLst>
          </p:cNvPr>
          <p:cNvSpPr txBox="1"/>
          <p:nvPr/>
        </p:nvSpPr>
        <p:spPr>
          <a:xfrm>
            <a:off x="653489" y="2854058"/>
            <a:ext cx="7891146" cy="260476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FORMAT = pyaudio.paInt24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CHANNELS = 8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RATE = 48000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CHUNK = 256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pyaudio.PyAudio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  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stream_out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=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audio.open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(format=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FORMAT,channels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CHANNELS,rate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RATE,output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=True,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output_device_index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=0,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                            </a:t>
            </a:r>
            <a:r>
              <a:rPr lang="en-US" sz="1400" dirty="0" err="1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frames_per_buffer</a:t>
            </a:r>
            <a:r>
              <a:rPr lang="en-US" sz="1400" dirty="0">
                <a:effectLst/>
                <a:latin typeface="Consolas" panose="020B0609020204030204" pitchFamily="49" charset="0"/>
                <a:ea typeface="Calibri" panose="020F0502020204030204" pitchFamily="34" charset="0"/>
              </a:rPr>
              <a:t>=CHUNK)</a:t>
            </a:r>
            <a:endParaRPr lang="es-ES" sz="1400" dirty="0">
              <a:effectLst/>
              <a:latin typeface="Consolas" panose="020B0609020204030204" pitchFamily="49" charset="0"/>
              <a:ea typeface="Calibri" panose="020F050202020403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39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B695C-385A-A545-B05C-D141155DB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4FB502-7370-BB09-61A7-3534EC80338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1070037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CONCLUSIONES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7B61B4B-C7E3-35A7-7A8A-5C00EF71797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D26447F0-1B90-A5AA-FB68-7784D55F1A7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CONCLUSIONES</a:t>
            </a:r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29BA8265-80B0-CBE9-6C57-CEFD494CB5C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9" y="2215713"/>
            <a:ext cx="3381424" cy="3891835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Sistema funcional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Niveles profesionales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Fácil utilización 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Limitaciones</a:t>
            </a:r>
            <a:endParaRPr lang="es-ES" sz="20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</p:txBody>
      </p:sp>
      <p:pic>
        <p:nvPicPr>
          <p:cNvPr id="3" name="Imagen 2" descr="Imagen que contiene pizarrón, texto&#10;&#10;Descripción generada automáticamente">
            <a:extLst>
              <a:ext uri="{FF2B5EF4-FFF2-40B4-BE49-F238E27FC236}">
                <a16:creationId xmlns:a16="http://schemas.microsoft.com/office/drawing/2014/main" id="{78F00C24-530A-C216-1985-7BDFE4D56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230" y="4087979"/>
            <a:ext cx="5695540" cy="20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867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F22D9-0575-A8EA-C7B2-EEF382A28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F04256-BDD5-DFD6-9002-6669C8F1F11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1070037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CONCLUSIONES</a:t>
            </a:r>
          </a:p>
          <a:p>
            <a:endParaRPr lang="es-ES" sz="3200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8538349-DAEB-F33F-3D1C-B0F169B1688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1C07E8CD-EB44-EA02-D7E6-4C47EDF2628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89" y="1629352"/>
            <a:ext cx="4902184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LÍNEAS FUTURAS</a:t>
            </a:r>
          </a:p>
        </p:txBody>
      </p:sp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A78EDEB1-9737-176C-819D-D6D5F17C338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88" y="2215713"/>
            <a:ext cx="4902183" cy="3321935"/>
          </a:xfrm>
        </p:spPr>
        <p:txBody>
          <a:bodyPr/>
          <a:lstStyle/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 Posible implementación en los laboratorios de la UPM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Aumento del número de canales mediante TDM</a:t>
            </a:r>
            <a:endParaRPr lang="es-E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r>
              <a:rPr lang="es-ES" sz="2000" b="1" dirty="0">
                <a:solidFill>
                  <a:schemeClr val="tx1"/>
                </a:solidFill>
              </a:rPr>
              <a:t>  </a:t>
            </a:r>
          </a:p>
          <a:p>
            <a:endParaRPr lang="es-ES" sz="2000" b="1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</p:txBody>
      </p:sp>
      <p:pic>
        <p:nvPicPr>
          <p:cNvPr id="3" name="Imagen 2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D67FDBE7-AD79-3C1D-84A0-9D4066457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88" y="3768238"/>
            <a:ext cx="7772400" cy="248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34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6F9C7-8B91-41B4-1AAD-5FBCAC2ED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EDEA73A-EB48-3095-9B10-EA40BC64665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3490" y="1021665"/>
            <a:ext cx="8633245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EJEMPLO DE FUNCIONAMIENTO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321AA26-E32D-0AA9-C498-471341687F3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32939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</p:spTree>
    <p:extLst>
      <p:ext uri="{BB962C8B-B14F-4D97-AF65-F5344CB8AC3E}">
        <p14:creationId xmlns:p14="http://schemas.microsoft.com/office/powerpoint/2010/main" val="25136565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5042237-46EE-60CA-BE4B-B853C208C72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60959D4-6242-B9AE-1222-0BC6AEE7FB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803425"/>
            <a:ext cx="9144001" cy="5767870"/>
          </a:xfrm>
          <a:prstGeom prst="rect">
            <a:avLst/>
          </a:prstGeom>
        </p:spPr>
      </p:pic>
      <p:pic>
        <p:nvPicPr>
          <p:cNvPr id="4" name="Imagen 3" descr="Texto&#10;&#10;Descripción generada automáticamente">
            <a:extLst>
              <a:ext uri="{FF2B5EF4-FFF2-40B4-BE49-F238E27FC236}">
                <a16:creationId xmlns:a16="http://schemas.microsoft.com/office/drawing/2014/main" id="{808EE63C-07FE-6E2D-A5D6-2B90B9704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01" y="5033691"/>
            <a:ext cx="4661626" cy="1330348"/>
          </a:xfrm>
          <a:prstGeom prst="rect">
            <a:avLst/>
          </a:prstGeom>
        </p:spPr>
      </p:pic>
      <p:sp>
        <p:nvSpPr>
          <p:cNvPr id="2" name="Marcador de texto 4">
            <a:extLst>
              <a:ext uri="{FF2B5EF4-FFF2-40B4-BE49-F238E27FC236}">
                <a16:creationId xmlns:a16="http://schemas.microsoft.com/office/drawing/2014/main" id="{F37E6615-491F-B64E-A2D3-6FA00EE72E2E}"/>
              </a:ext>
            </a:extLst>
          </p:cNvPr>
          <p:cNvSpPr txBox="1">
            <a:spLocks/>
          </p:cNvSpPr>
          <p:nvPr/>
        </p:nvSpPr>
        <p:spPr>
          <a:xfrm>
            <a:off x="-545679" y="1146264"/>
            <a:ext cx="520883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400" kern="1200" cap="none" baseline="0">
                <a:solidFill>
                  <a:schemeClr val="bg2">
                    <a:lumMod val="9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MUCHAS GRACIAS</a:t>
            </a:r>
          </a:p>
        </p:txBody>
      </p:sp>
      <p:pic>
        <p:nvPicPr>
          <p:cNvPr id="27656" name="Picture 8" descr="signo de interrogación ">
            <a:extLst>
              <a:ext uri="{FF2B5EF4-FFF2-40B4-BE49-F238E27FC236}">
                <a16:creationId xmlns:a16="http://schemas.microsoft.com/office/drawing/2014/main" id="{88F6510F-8780-91FD-C292-11A1B80E8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920" y="2674935"/>
            <a:ext cx="1727200" cy="172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2934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5042237-46EE-60CA-BE4B-B853C208C72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s-ES" dirty="0"/>
              <a:t>Título de Proyecto</a:t>
            </a:r>
          </a:p>
        </p:txBody>
      </p:sp>
      <p:pic>
        <p:nvPicPr>
          <p:cNvPr id="8" name="Imagen 7" descr="Imagen que contiene pez&#10;&#10;Descripción generada automáticamente">
            <a:extLst>
              <a:ext uri="{FF2B5EF4-FFF2-40B4-BE49-F238E27FC236}">
                <a16:creationId xmlns:a16="http://schemas.microsoft.com/office/drawing/2014/main" id="{A60959D4-6242-B9AE-1222-0BC6AEE7FB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15546"/>
            <a:ext cx="9172832" cy="575575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685" y="1899920"/>
            <a:ext cx="1846631" cy="146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529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6" name="Picture 16" descr="1.834.900+ Objetivos Fotografías de stock, fotos e imágenes libres de  derechos - iStock | Estrategia, Metas, Diana">
            <a:extLst>
              <a:ext uri="{FF2B5EF4-FFF2-40B4-BE49-F238E27FC236}">
                <a16:creationId xmlns:a16="http://schemas.microsoft.com/office/drawing/2014/main" id="{36CB215D-25C1-F864-4E6F-0F62DD6D7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0" y="803149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/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92325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11" name="Marcador de texto 10"/>
          <p:cNvSpPr>
            <a:spLocks noGrp="1"/>
          </p:cNvSpPr>
          <p:nvPr>
            <p:ph type="body" sz="quarter" idx="27"/>
          </p:nvPr>
        </p:nvSpPr>
        <p:spPr>
          <a:xfrm>
            <a:off x="672051" y="1727351"/>
            <a:ext cx="4330890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OBJETIVOS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28"/>
          </p:nvPr>
        </p:nvSpPr>
        <p:spPr>
          <a:xfrm>
            <a:off x="658799" y="2514848"/>
            <a:ext cx="7412758" cy="3598421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Versatilidad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Capacidad para realizar diversas funciones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Precio asequible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Dispositivos electrónicos de fácil adquisición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Escalabilidad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Sentar las bases para futuros proyectos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Implementación en el laboratorio de audio de la UPM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1"/>
              </a:solidFill>
            </a:endParaRPr>
          </a:p>
          <a:p>
            <a:endParaRPr lang="es-ES" sz="2000" b="1" dirty="0">
              <a:solidFill>
                <a:schemeClr val="tx1"/>
              </a:solidFill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35"/>
          </p:nvPr>
        </p:nvSpPr>
        <p:spPr>
          <a:xfrm>
            <a:off x="658800" y="1094400"/>
            <a:ext cx="4648695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1588372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5237A-A536-A70A-C0C7-F04198E2F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B13AF1C6-3CE1-1B3F-4F9B-01EB2C1EF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587" y="1592998"/>
            <a:ext cx="5672414" cy="3619051"/>
          </a:xfrm>
          <a:prstGeom prst="rect">
            <a:avLst/>
          </a:prstGeom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B09DE691-4314-0B0D-D839-2FF2369CE8B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11328" y="6645685"/>
            <a:ext cx="70812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  <a:p>
            <a:endParaRPr lang="es-ES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2CB36C1-7B6A-C068-8EC8-2BDC72B3C04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8799" y="1727351"/>
            <a:ext cx="4330890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ESPECIFICACIONES DEL SISTEMA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D8CAF3E-E014-AA1D-0508-396E9A7C952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8799" y="2213415"/>
            <a:ext cx="6633823" cy="4098558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Grabador/Reproductor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48 kHz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24 bits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+ 4 </a:t>
            </a:r>
            <a:r>
              <a:rPr lang="es-ES" sz="2000" dirty="0" err="1">
                <a:solidFill>
                  <a:schemeClr val="tx1"/>
                </a:solidFill>
              </a:rPr>
              <a:t>DBu</a:t>
            </a:r>
            <a:endParaRPr lang="es-ES" sz="200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Sistema modular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Interfaces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I</a:t>
            </a:r>
            <a:r>
              <a:rPr lang="es-ES" sz="2000" baseline="30000" dirty="0">
                <a:solidFill>
                  <a:schemeClr val="tx1"/>
                </a:solidFill>
              </a:rPr>
              <a:t>2</a:t>
            </a:r>
            <a:r>
              <a:rPr lang="es-ES" sz="2000" dirty="0">
                <a:solidFill>
                  <a:schemeClr val="tx1"/>
                </a:solidFill>
              </a:rPr>
              <a:t>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SPI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DSI  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Software de control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8 canales de entrada y 8 canales de salida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762F10-ECED-026C-4F08-CBC44724197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8800" y="1094400"/>
            <a:ext cx="4648695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1011966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44AB3-C324-F211-3CDC-2DD01154E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C8DE41E-28C1-33D8-D54C-8777DD5DC1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23E556D3-3910-D5C9-0502-E579C67394A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314A21F-47D5-FBFF-C037-ED474BDFD97C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3412AC0-0391-C45A-C2B1-3A862A6E5244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72669FB-C211-CD09-61FB-26E28FB87F21}"/>
              </a:ext>
            </a:extLst>
          </p:cNvPr>
          <p:cNvSpPr txBox="1">
            <a:spLocks/>
          </p:cNvSpPr>
          <p:nvPr/>
        </p:nvSpPr>
        <p:spPr>
          <a:xfrm>
            <a:off x="2320994" y="2746953"/>
            <a:ext cx="4528847" cy="14976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NÚCLEO DE PROCESAMIENTO</a:t>
            </a:r>
          </a:p>
        </p:txBody>
      </p:sp>
    </p:spTree>
    <p:extLst>
      <p:ext uri="{BB962C8B-B14F-4D97-AF65-F5344CB8AC3E}">
        <p14:creationId xmlns:p14="http://schemas.microsoft.com/office/powerpoint/2010/main" val="69141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3CE92-BC01-8FB9-7AEE-B5F2A6F75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56BC73-0888-F3C1-A715-51C3E843DBB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3490" y="1692154"/>
            <a:ext cx="3381425" cy="221599"/>
          </a:xfrm>
        </p:spPr>
        <p:txBody>
          <a:bodyPr/>
          <a:lstStyle/>
          <a:p>
            <a:r>
              <a:rPr lang="es-ES" dirty="0">
                <a:solidFill>
                  <a:schemeClr val="accent4"/>
                </a:solidFill>
              </a:rPr>
              <a:t>RASPBERRY PI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28F70A2-E6EF-789E-49C8-7F29D830358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8800" y="1095839"/>
            <a:ext cx="7831710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Núcleo de procesamiento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5E97B8EE-AD87-5104-AB5F-8E11A05A80D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878094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F3DCE09A-2E10-CB2A-68B8-7BC0319BC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304" y="4043041"/>
            <a:ext cx="3638939" cy="2259798"/>
          </a:xfrm>
          <a:prstGeom prst="rect">
            <a:avLst/>
          </a:prstGeom>
        </p:spPr>
      </p:pic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747A360E-4D26-9821-ABF7-CB3FC444B33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256220"/>
            <a:ext cx="7499910" cy="3377848"/>
          </a:xfr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RASPBERRY PI 5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Ventajas frente a sus predecesoras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Control de periféricos mediante RP1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Amplias posibilidades de procesamiento de audio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Soporta las interfaces I</a:t>
            </a:r>
            <a:r>
              <a:rPr lang="es-ES" sz="2000" baseline="30000" dirty="0"/>
              <a:t>2</a:t>
            </a:r>
            <a:r>
              <a:rPr lang="es-ES" sz="2000" dirty="0"/>
              <a:t>s, SPI y DSI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Pines GPIO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Raspberry Pi 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RAM 8 GB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/>
              <a:t>Python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sz="2000" dirty="0"/>
          </a:p>
        </p:txBody>
      </p:sp>
      <p:pic>
        <p:nvPicPr>
          <p:cNvPr id="2049" name="Picture 1" descr="page24image51313280">
            <a:extLst>
              <a:ext uri="{FF2B5EF4-FFF2-40B4-BE49-F238E27FC236}">
                <a16:creationId xmlns:a16="http://schemas.microsoft.com/office/drawing/2014/main" id="{FC56FA38-F522-8131-EE02-7C6B405FB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039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24image51313280">
            <a:extLst>
              <a:ext uri="{FF2B5EF4-FFF2-40B4-BE49-F238E27FC236}">
                <a16:creationId xmlns:a16="http://schemas.microsoft.com/office/drawing/2014/main" id="{E026C3E6-5717-91F4-0C91-3EDA248AA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039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21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10301-53D2-6BE4-3167-D596B60E4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E305780-DD0F-D91B-1CAF-703FF9926B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"/>
          </a:blip>
          <a:srcRect/>
          <a:stretch/>
        </p:blipFill>
        <p:spPr>
          <a:xfrm>
            <a:off x="3478924" y="1287664"/>
            <a:ext cx="5665080" cy="5285104"/>
          </a:xfrm>
          <a:prstGeom prst="rect">
            <a:avLst/>
          </a:prstGeo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12B9E-1DC0-D725-BE46-6C7DF604EFA9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222617" y="6571295"/>
            <a:ext cx="6799380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44BE9AF-7300-BA3C-7A54-BB67BF2ADC1D}"/>
              </a:ext>
            </a:extLst>
          </p:cNvPr>
          <p:cNvSpPr/>
          <p:nvPr/>
        </p:nvSpPr>
        <p:spPr>
          <a:xfrm>
            <a:off x="2148840" y="1718426"/>
            <a:ext cx="4873157" cy="3554730"/>
          </a:xfrm>
          <a:prstGeom prst="rect">
            <a:avLst/>
          </a:prstGeom>
          <a:solidFill>
            <a:schemeClr val="accent4">
              <a:lumMod val="75000"/>
              <a:alpha val="68136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E8CAC4C-12D3-CCEC-4535-1BADB090337D}"/>
              </a:ext>
            </a:extLst>
          </p:cNvPr>
          <p:cNvSpPr/>
          <p:nvPr/>
        </p:nvSpPr>
        <p:spPr>
          <a:xfrm>
            <a:off x="1771650" y="1398386"/>
            <a:ext cx="5600700" cy="4171950"/>
          </a:xfrm>
          <a:prstGeom prst="rect">
            <a:avLst/>
          </a:prstGeom>
          <a:noFill/>
          <a:ln w="222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6A81640-C769-BA78-C79B-7C624E010DD3}"/>
              </a:ext>
            </a:extLst>
          </p:cNvPr>
          <p:cNvSpPr txBox="1">
            <a:spLocks/>
          </p:cNvSpPr>
          <p:nvPr/>
        </p:nvSpPr>
        <p:spPr>
          <a:xfrm>
            <a:off x="4191102" y="3074325"/>
            <a:ext cx="761796" cy="7093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s-ES" sz="4000" baseline="30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s-E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311277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27"/>
          </p:nvPr>
        </p:nvSpPr>
        <p:spPr>
          <a:xfrm>
            <a:off x="653490" y="1594437"/>
            <a:ext cx="3381425" cy="221599"/>
          </a:xfrm>
        </p:spPr>
        <p:txBody>
          <a:bodyPr/>
          <a:lstStyle/>
          <a:p>
            <a:r>
              <a:rPr lang="es-ES" dirty="0" err="1">
                <a:solidFill>
                  <a:schemeClr val="accent4"/>
                </a:solidFill>
              </a:rPr>
              <a:t>Integrated</a:t>
            </a:r>
            <a:r>
              <a:rPr lang="es-ES" dirty="0">
                <a:solidFill>
                  <a:schemeClr val="accent4"/>
                </a:solidFill>
              </a:rPr>
              <a:t> </a:t>
            </a:r>
            <a:r>
              <a:rPr lang="es-ES" dirty="0" err="1">
                <a:solidFill>
                  <a:schemeClr val="accent4"/>
                </a:solidFill>
              </a:rPr>
              <a:t>InterChip</a:t>
            </a:r>
            <a:r>
              <a:rPr lang="es-ES" dirty="0">
                <a:solidFill>
                  <a:schemeClr val="accent4"/>
                </a:solidFill>
              </a:rPr>
              <a:t> </a:t>
            </a:r>
            <a:r>
              <a:rPr lang="es-ES" dirty="0" err="1">
                <a:solidFill>
                  <a:schemeClr val="accent4"/>
                </a:solidFill>
              </a:rPr>
              <a:t>Sound</a:t>
            </a:r>
            <a:r>
              <a:rPr lang="es-ES" dirty="0"/>
              <a:t>.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5"/>
          </p:nvPr>
        </p:nvSpPr>
        <p:spPr>
          <a:xfrm>
            <a:off x="658801" y="1095839"/>
            <a:ext cx="3381424" cy="498598"/>
          </a:xfrm>
        </p:spPr>
        <p:txBody>
          <a:bodyPr/>
          <a:lstStyle/>
          <a:p>
            <a:r>
              <a:rPr lang="es-ES" dirty="0">
                <a:solidFill>
                  <a:schemeClr val="accent5"/>
                </a:solidFill>
              </a:rPr>
              <a:t>I</a:t>
            </a:r>
            <a:r>
              <a:rPr lang="es-ES" baseline="30000" dirty="0">
                <a:solidFill>
                  <a:schemeClr val="accent5"/>
                </a:solidFill>
              </a:rPr>
              <a:t>2</a:t>
            </a:r>
            <a:r>
              <a:rPr lang="es-ES" cap="none" dirty="0">
                <a:solidFill>
                  <a:schemeClr val="accent5"/>
                </a:solidFill>
              </a:rPr>
              <a:t>s</a:t>
            </a:r>
            <a:endParaRPr lang="es-ES" dirty="0">
              <a:solidFill>
                <a:schemeClr val="accent5"/>
              </a:solidFill>
            </a:endParaRPr>
          </a:p>
        </p:txBody>
      </p:sp>
      <p:sp>
        <p:nvSpPr>
          <p:cNvPr id="6" name="Marcador de texto 5"/>
          <p:cNvSpPr>
            <a:spLocks noGrp="1"/>
          </p:cNvSpPr>
          <p:nvPr>
            <p:ph type="body" sz="quarter" idx="36"/>
          </p:nvPr>
        </p:nvSpPr>
        <p:spPr>
          <a:xfrm>
            <a:off x="222616" y="6571295"/>
            <a:ext cx="6889383" cy="286705"/>
          </a:xfrm>
        </p:spPr>
        <p:txBody>
          <a:bodyPr>
            <a:normAutofit/>
          </a:bodyPr>
          <a:lstStyle/>
          <a:p>
            <a:r>
              <a:rPr lang="es-ES" dirty="0"/>
              <a:t>Diseño e implementación de un dispositivo de grabación y reproducción de audio basado en Raspberry Pi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B64EF2E7-462C-DF3B-D9F3-998031DDE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61" y="3429000"/>
            <a:ext cx="7624878" cy="2840485"/>
          </a:xfrm>
          <a:prstGeom prst="rect">
            <a:avLst/>
          </a:prstGeom>
          <a:noFill/>
          <a:ln w="22225">
            <a:solidFill>
              <a:schemeClr val="accent6"/>
            </a:solidFill>
          </a:ln>
        </p:spPr>
      </p:pic>
      <p:sp>
        <p:nvSpPr>
          <p:cNvPr id="24" name="Marcador de texto 6">
            <a:extLst>
              <a:ext uri="{FF2B5EF4-FFF2-40B4-BE49-F238E27FC236}">
                <a16:creationId xmlns:a16="http://schemas.microsoft.com/office/drawing/2014/main" id="{C4CDDF4F-22F5-3B8E-5EF1-CE05BB4C54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53490" y="2039861"/>
            <a:ext cx="3381424" cy="1608133"/>
          </a:xfrm>
        </p:spPr>
        <p:txBody>
          <a:bodyPr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SEÑALES DE RELOJ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WS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MCLK     </a:t>
            </a:r>
            <a:r>
              <a:rPr lang="es-ES" sz="2000" b="1" dirty="0"/>
              <a:t>		</a:t>
            </a:r>
          </a:p>
        </p:txBody>
      </p:sp>
      <p:sp>
        <p:nvSpPr>
          <p:cNvPr id="25" name="Marcador de texto 6">
            <a:extLst>
              <a:ext uri="{FF2B5EF4-FFF2-40B4-BE49-F238E27FC236}">
                <a16:creationId xmlns:a16="http://schemas.microsoft.com/office/drawing/2014/main" id="{0E1C7A34-0A32-6C63-BC8C-AEABB1D93E67}"/>
              </a:ext>
            </a:extLst>
          </p:cNvPr>
          <p:cNvSpPr txBox="1">
            <a:spLocks/>
          </p:cNvSpPr>
          <p:nvPr/>
        </p:nvSpPr>
        <p:spPr>
          <a:xfrm>
            <a:off x="4572000" y="2039861"/>
            <a:ext cx="3381424" cy="6488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200" b="0" i="0" kern="1200" cap="none" spc="100" baseline="0">
                <a:solidFill>
                  <a:srgbClr val="7F7F7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bg2">
                    <a:lumMod val="50000"/>
                  </a:schemeClr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itchFamily="2" charset="2"/>
              <a:buChar char="v"/>
            </a:pPr>
            <a:r>
              <a:rPr lang="es-ES" sz="2000" b="1" dirty="0">
                <a:solidFill>
                  <a:schemeClr val="tx1"/>
                </a:solidFill>
              </a:rPr>
              <a:t>SEÑALES DE DATOS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tx1"/>
                </a:solidFill>
              </a:rPr>
              <a:t>SD</a:t>
            </a:r>
            <a:r>
              <a:rPr lang="es-ES" sz="2000" b="1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143850770"/>
      </p:ext>
    </p:extLst>
  </p:cSld>
  <p:clrMapOvr>
    <a:masterClrMapping/>
  </p:clrMapOvr>
</p:sld>
</file>

<file path=ppt/theme/theme1.xml><?xml version="1.0" encoding="utf-8"?>
<a:theme xmlns:a="http://schemas.openxmlformats.org/drawingml/2006/main" name="UPM_1_9_23 plantilla">
  <a:themeElements>
    <a:clrScheme name="Color UPM ">
      <a:dk1>
        <a:srgbClr val="464747"/>
      </a:dk1>
      <a:lt1>
        <a:srgbClr val="F7F7F7"/>
      </a:lt1>
      <a:dk2>
        <a:srgbClr val="44546A"/>
      </a:dk2>
      <a:lt2>
        <a:srgbClr val="D0D0D0"/>
      </a:lt2>
      <a:accent1>
        <a:srgbClr val="2899F9"/>
      </a:accent1>
      <a:accent2>
        <a:srgbClr val="0F81F3"/>
      </a:accent2>
      <a:accent3>
        <a:srgbClr val="0D6FCF"/>
      </a:accent3>
      <a:accent4>
        <a:srgbClr val="0B5DAC"/>
      </a:accent4>
      <a:accent5>
        <a:srgbClr val="08447C"/>
      </a:accent5>
      <a:accent6>
        <a:srgbClr val="022540"/>
      </a:accent6>
      <a:hlink>
        <a:srgbClr val="0563C1"/>
      </a:hlink>
      <a:folHlink>
        <a:srgbClr val="9B3499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PM_31_8_23" id="{39EFC1F3-460A-DF43-9286-1926147697AE}" vid="{5F620C54-2DDA-9641-AE08-D474BDFB1B4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UPM_1_9_23 plantilla.potx</Template>
  <TotalTime>10896</TotalTime>
  <Words>1309</Words>
  <Application>Microsoft Macintosh PowerPoint</Application>
  <PresentationFormat>Presentación en pantalla (4:3)</PresentationFormat>
  <Paragraphs>293</Paragraphs>
  <Slides>36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8" baseType="lpstr">
      <vt:lpstr>Times New Roman</vt:lpstr>
      <vt:lpstr>Montserrat Medium</vt:lpstr>
      <vt:lpstr>Montserrat light</vt:lpstr>
      <vt:lpstr>Cambria Math</vt:lpstr>
      <vt:lpstr>Montserrat light</vt:lpstr>
      <vt:lpstr>Montserrat</vt:lpstr>
      <vt:lpstr>Calibri</vt:lpstr>
      <vt:lpstr>Wingdings</vt:lpstr>
      <vt:lpstr>Montserrat SemiBold</vt:lpstr>
      <vt:lpstr>Arial</vt:lpstr>
      <vt:lpstr>Consolas</vt:lpstr>
      <vt:lpstr>UPM_1_9_23 plantilla</vt:lpstr>
      <vt:lpstr>DISEÑO E IMPLEMENTACIÓN DE UN DISPOSITIVO DE GRABACIÓN Y REPRODUCCIÓN BASADO EN RASPBERRY PI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MARTA DE LA CALLE GAYO</dc:creator>
  <cp:keywords/>
  <dc:description/>
  <cp:lastModifiedBy>PABLO EBOHON SERNA</cp:lastModifiedBy>
  <cp:revision>128</cp:revision>
  <dcterms:created xsi:type="dcterms:W3CDTF">2023-08-31T06:50:41Z</dcterms:created>
  <dcterms:modified xsi:type="dcterms:W3CDTF">2024-09-26T16:12:49Z</dcterms:modified>
  <cp:category/>
</cp:coreProperties>
</file>

<file path=docProps/thumbnail.jpeg>
</file>